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A27EE9-A91C-DE4D-A031-D0C8492C6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>
                <a:latin typeface="Angsana New" panose="020B0502040504020204" pitchFamily="34" charset="0"/>
              </a:rPr>
              <a:t>Science Outside featuring Technology (soft)</a:t>
            </a:r>
            <a:br>
              <a:rPr lang="lt-LT" sz="3600">
                <a:latin typeface="Angsana New" panose="020B0502040504020204" pitchFamily="34" charset="0"/>
              </a:rPr>
            </a:br>
            <a:r>
              <a:rPr lang="lt-LT" sz="3600">
                <a:latin typeface="Angsana New" panose="020B0502040504020204" pitchFamily="34" charset="0"/>
              </a:rPr>
              <a:t>Erasmus+ 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A514CE6-7BBC-AD46-BDA7-721EFD8EC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6676" y="3974835"/>
            <a:ext cx="6831673" cy="1086237"/>
          </a:xfrm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304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19ED04-CC24-1146-B4D7-2F48EB5D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70C28F8F-83E9-E14F-AFAB-A4FC40BB5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86" y="134773"/>
            <a:ext cx="4144653" cy="3108490"/>
          </a:xfrm>
        </p:spPr>
      </p:pic>
      <p:pic>
        <p:nvPicPr>
          <p:cNvPr id="7" name="Paveikslėlis 7">
            <a:extLst>
              <a:ext uri="{FF2B5EF4-FFF2-40B4-BE49-F238E27FC236}">
                <a16:creationId xmlns:a16="http://schemas.microsoft.com/office/drawing/2014/main" id="{06B187C6-F77A-BD4C-825C-85BC79FC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60" y="3416183"/>
            <a:ext cx="4409391" cy="3307044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id="{D94B74B6-28CA-F14E-9C8D-930781E79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76" y="3308507"/>
            <a:ext cx="2611747" cy="3482330"/>
          </a:xfrm>
          <a:prstGeom prst="rect">
            <a:avLst/>
          </a:prstGeom>
        </p:spPr>
      </p:pic>
      <p:pic>
        <p:nvPicPr>
          <p:cNvPr id="9" name="Paveikslėlis 9">
            <a:extLst>
              <a:ext uri="{FF2B5EF4-FFF2-40B4-BE49-F238E27FC236}">
                <a16:creationId xmlns:a16="http://schemas.microsoft.com/office/drawing/2014/main" id="{34CE1684-8DB1-6B4C-9013-E5B1C1E87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24" y="440153"/>
            <a:ext cx="3240072" cy="43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0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D7BE55-5E8A-0F48-8DA7-034EC9E9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16BA8E62-0A03-F842-9C9D-159FD6E58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432" y="220188"/>
            <a:ext cx="4082802" cy="3062102"/>
          </a:xfr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B5B1B7A4-5981-574D-90C1-1899FFD6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48" y="215240"/>
            <a:ext cx="4082803" cy="3062102"/>
          </a:xfrm>
          <a:prstGeom prst="rect">
            <a:avLst/>
          </a:prstGeo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8A00050E-AFBF-A04F-A184-6CD534CA9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046" y="3372716"/>
            <a:ext cx="4478647" cy="3358985"/>
          </a:xfrm>
          <a:prstGeom prst="rect">
            <a:avLst/>
          </a:prstGeom>
        </p:spPr>
      </p:pic>
      <p:pic>
        <p:nvPicPr>
          <p:cNvPr id="7" name="Paveikslėlis 7">
            <a:extLst>
              <a:ext uri="{FF2B5EF4-FFF2-40B4-BE49-F238E27FC236}">
                <a16:creationId xmlns:a16="http://schemas.microsoft.com/office/drawing/2014/main" id="{E0EA5FE9-CE57-FC4E-BA38-36C79BF4F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652" y="3477413"/>
            <a:ext cx="4143634" cy="31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A945B39-6F63-E147-9DFB-AD63D900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052728EE-B41C-D04C-AB50-C19ABC9B7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197" y="0"/>
            <a:ext cx="4667662" cy="3500747"/>
          </a:xfr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831F3DC4-6FC2-5243-9460-F9697E8E3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52" y="245424"/>
            <a:ext cx="3956756" cy="5418667"/>
          </a:xfrm>
          <a:prstGeom prst="rect">
            <a:avLst/>
          </a:prstGeo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EB132BB5-25EB-7341-8DA3-C95983AA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662" y="3524059"/>
            <a:ext cx="4252393" cy="3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3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D071FC-0797-0B4D-9DF4-DC8DA252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Paskutinės nakties vakarėlis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C61AD04C-4F90-B149-947F-BF9B2841E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6206" y="206281"/>
            <a:ext cx="3285794" cy="4381059"/>
          </a:xfr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0640EA93-3BD3-9F4E-B870-C0F04FE66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3" y="1667439"/>
            <a:ext cx="3285794" cy="4381058"/>
          </a:xfrm>
          <a:prstGeom prst="rect">
            <a:avLst/>
          </a:prstGeo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69C16B77-B5FD-8A4A-AE20-DB63A8CB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887" y="3194658"/>
            <a:ext cx="4405208" cy="3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F4951E-D14E-2340-B5D2-F7797A3F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Atsisveikinimas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E876F01F-10B0-514C-8893-969E7B413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061" y="1840675"/>
            <a:ext cx="4775200" cy="3581400"/>
          </a:xfr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D51929F2-D2E9-714B-AAE1-DD84C0AD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741" y="231665"/>
            <a:ext cx="4263113" cy="3197335"/>
          </a:xfrm>
          <a:prstGeom prst="rect">
            <a:avLst/>
          </a:prstGeo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7EF73D53-08D8-144A-8562-8E0848395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738156"/>
            <a:ext cx="5744769" cy="28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053623-097D-C54A-91EA-72976BA9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Išvykimas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FE673E3E-6DDF-5648-89E7-460CCF4E9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072" y="407162"/>
            <a:ext cx="5530108" cy="4147581"/>
          </a:xfr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A85C1DD6-62A1-D143-8008-48FBA83D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40" y="2777559"/>
            <a:ext cx="5083360" cy="38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ACA9FE-118C-1142-AF26-A37B1C17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EEF40278-7310-364D-9CA3-C3A0E1CBC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442" y="165529"/>
            <a:ext cx="8250875" cy="6526941"/>
          </a:xfrm>
          <a:prstGeom prst="rect">
            <a:avLst/>
          </a:prstGeom>
          <a:ln w="444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551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D550BDE-DADF-1847-A66C-CFB00FA7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Pirma diena- atvykimas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A2B4CC5F-250A-894A-AF63-E9D6DB80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2230" y="1658324"/>
            <a:ext cx="3028170" cy="4919511"/>
          </a:xfr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7CB2B542-65DE-344C-A6E0-A911994F2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58324"/>
            <a:ext cx="6420630" cy="48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5FB040-8536-5C41-AFC5-CF1B700D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36" y="622374"/>
            <a:ext cx="9601200" cy="1485900"/>
          </a:xfrm>
        </p:spPr>
        <p:txBody>
          <a:bodyPr/>
          <a:lstStyle/>
          <a:p>
            <a:r>
              <a:rPr lang="lt-LT"/>
              <a:t>Antra diena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1D1CD0E-FF31-2C41-8937-BA68FE948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36" y="1537204"/>
            <a:ext cx="10032670" cy="4556166"/>
          </a:xfrm>
        </p:spPr>
        <p:txBody>
          <a:bodyPr/>
          <a:lstStyle/>
          <a:p>
            <a:r>
              <a:rPr lang="lt-LT"/>
              <a:t>Ryta praleidome jų mokykloje. Pristatėme savo mokykla ir žiūrėjome kitų mokyklų prisistatymus, mum taip pat aprodė savo mokyklą.</a:t>
            </a:r>
          </a:p>
          <a:p>
            <a:pPr marL="0" indent="0">
              <a:buNone/>
            </a:pPr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348A2089-83AC-5247-B0AE-67D4EF39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" y="2973128"/>
            <a:ext cx="5547096" cy="3120242"/>
          </a:xfrm>
          <a:prstGeom prst="rect">
            <a:avLst/>
          </a:prstGeo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FFC123CF-3A56-294C-9DFA-5211F5C3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30" y="3150347"/>
            <a:ext cx="5136899" cy="28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75E51B-4F01-E04C-A418-C9554E92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980" y="524988"/>
            <a:ext cx="445820" cy="848096"/>
          </a:xfrm>
        </p:spPr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DAECF5E-7FC6-9E44-858E-26E3A9C7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4578"/>
            <a:ext cx="9601200" cy="5112822"/>
          </a:xfrm>
        </p:spPr>
        <p:txBody>
          <a:bodyPr/>
          <a:lstStyle/>
          <a:p>
            <a:pPr marL="0" indent="0">
              <a:buNone/>
            </a:pPr>
            <a:endParaRPr lang="lt-LT"/>
          </a:p>
          <a:p>
            <a:pPr marL="0" indent="0">
              <a:buNone/>
            </a:pPr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4ED86B98-34F8-384B-B1A9-3F6B3E91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79" y="602976"/>
            <a:ext cx="5726913" cy="4295185"/>
          </a:xfrm>
          <a:prstGeom prst="rect">
            <a:avLst/>
          </a:prstGeo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58C50C6E-CFC0-1243-8D3C-5A4C95EEB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845" y="1877010"/>
            <a:ext cx="5176291" cy="38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DD2A783-8A37-6446-9688-D794BD41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Trečia dieną leidomės kelionėn!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2C78F3C-CD52-8342-AB0E-DE3B83F73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/>
              <a:t>Važiavome prie skardžių. Matėme labai gražių vaizdų, kurių Lietuvoje nepamatysi.</a:t>
            </a:r>
          </a:p>
          <a:p>
            <a:pPr marL="0" indent="0">
              <a:buNone/>
            </a:pPr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862FBE76-DFBD-B04A-B708-421046A2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15" y="2997989"/>
            <a:ext cx="3792409" cy="2630420"/>
          </a:xfrm>
          <a:prstGeom prst="rect">
            <a:avLst/>
          </a:prstGeom>
        </p:spPr>
      </p:pic>
      <p:pic>
        <p:nvPicPr>
          <p:cNvPr id="5" name="Paveikslėlis 5">
            <a:extLst>
              <a:ext uri="{FF2B5EF4-FFF2-40B4-BE49-F238E27FC236}">
                <a16:creationId xmlns:a16="http://schemas.microsoft.com/office/drawing/2014/main" id="{3E41288B-6C4B-164F-B41D-7266E593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82" y="3032890"/>
            <a:ext cx="3414157" cy="2560618"/>
          </a:xfrm>
          <a:prstGeom prst="rect">
            <a:avLst/>
          </a:prstGeo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18D081E7-462D-CA41-8F50-E34DE9B88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797" y="2997989"/>
            <a:ext cx="3418906" cy="2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5638ED-82AB-6E45-9620-DCD140E2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5FC151DC-4CC5-5C4A-B9F2-EDAA2D5A8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166" y="311341"/>
            <a:ext cx="4064001" cy="2061635"/>
          </a:xfrm>
        </p:spPr>
      </p:pic>
      <p:pic>
        <p:nvPicPr>
          <p:cNvPr id="6" name="Paveikslėlis 6">
            <a:extLst>
              <a:ext uri="{FF2B5EF4-FFF2-40B4-BE49-F238E27FC236}">
                <a16:creationId xmlns:a16="http://schemas.microsoft.com/office/drawing/2014/main" id="{26257F93-DA99-1C46-BA1B-0A724C94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12" y="2898460"/>
            <a:ext cx="2969655" cy="3959540"/>
          </a:xfrm>
          <a:prstGeom prst="rect">
            <a:avLst/>
          </a:prstGeom>
        </p:spPr>
      </p:pic>
      <p:pic>
        <p:nvPicPr>
          <p:cNvPr id="7" name="Paveikslėlis 7">
            <a:extLst>
              <a:ext uri="{FF2B5EF4-FFF2-40B4-BE49-F238E27FC236}">
                <a16:creationId xmlns:a16="http://schemas.microsoft.com/office/drawing/2014/main" id="{B0B68F9B-DAA4-114B-9511-FD5830A34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76" y="3572318"/>
            <a:ext cx="4380909" cy="3285682"/>
          </a:xfrm>
          <a:prstGeom prst="rect">
            <a:avLst/>
          </a:prstGeom>
        </p:spPr>
      </p:pic>
      <p:pic>
        <p:nvPicPr>
          <p:cNvPr id="9" name="Paveikslėlis 9">
            <a:extLst>
              <a:ext uri="{FF2B5EF4-FFF2-40B4-BE49-F238E27FC236}">
                <a16:creationId xmlns:a16="http://schemas.microsoft.com/office/drawing/2014/main" id="{8C11253E-8284-2B4D-BE88-DF8168FCB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76" y="-20479"/>
            <a:ext cx="2587109" cy="3449479"/>
          </a:xfrm>
          <a:prstGeom prst="rect">
            <a:avLst/>
          </a:prstGeom>
        </p:spPr>
      </p:pic>
      <p:pic>
        <p:nvPicPr>
          <p:cNvPr id="10" name="Paveikslėlis 10">
            <a:extLst>
              <a:ext uri="{FF2B5EF4-FFF2-40B4-BE49-F238E27FC236}">
                <a16:creationId xmlns:a16="http://schemas.microsoft.com/office/drawing/2014/main" id="{19BCE925-8DB8-264E-B446-1716B514A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176" y="2499856"/>
            <a:ext cx="3265091" cy="43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E3F98C-2BFB-F34F-992A-8D5E5BC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Ketvirta diena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id="{1681EEB5-0BAD-574B-BEA3-A2A2FCB53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843" y="2327671"/>
            <a:ext cx="3174299" cy="4232399"/>
          </a:xfrm>
        </p:spPr>
      </p:pic>
      <p:pic>
        <p:nvPicPr>
          <p:cNvPr id="7" name="Paveikslėlis 7">
            <a:extLst>
              <a:ext uri="{FF2B5EF4-FFF2-40B4-BE49-F238E27FC236}">
                <a16:creationId xmlns:a16="http://schemas.microsoft.com/office/drawing/2014/main" id="{242E5418-12D8-6243-BCDA-81C9797CE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94" y="2171700"/>
            <a:ext cx="3291278" cy="4388371"/>
          </a:xfrm>
          <a:prstGeom prst="rect">
            <a:avLst/>
          </a:prstGeom>
        </p:spPr>
      </p:pic>
      <p:pic>
        <p:nvPicPr>
          <p:cNvPr id="8" name="Paveikslėlis 8">
            <a:extLst>
              <a:ext uri="{FF2B5EF4-FFF2-40B4-BE49-F238E27FC236}">
                <a16:creationId xmlns:a16="http://schemas.microsoft.com/office/drawing/2014/main" id="{E7FA8B79-C406-4948-B8AB-2F3F37BC0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924" y="366650"/>
            <a:ext cx="4083133" cy="3062350"/>
          </a:xfrm>
          <a:prstGeom prst="rect">
            <a:avLst/>
          </a:prstGeom>
        </p:spPr>
      </p:pic>
      <p:pic>
        <p:nvPicPr>
          <p:cNvPr id="9" name="Paveikslėlis 9">
            <a:extLst>
              <a:ext uri="{FF2B5EF4-FFF2-40B4-BE49-F238E27FC236}">
                <a16:creationId xmlns:a16="http://schemas.microsoft.com/office/drawing/2014/main" id="{81B91BDB-AD3D-A145-89ED-E2B795FC4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38" y="3610211"/>
            <a:ext cx="3933145" cy="29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2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DBD1B0-E90B-0E42-826E-85105B26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id="{4876C92F-6B8B-8D47-8171-09D87CC9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724" y="118978"/>
            <a:ext cx="4172050" cy="3129038"/>
          </a:xfrm>
          <a:prstGeom prst="rect">
            <a:avLst/>
          </a:prstGeom>
        </p:spPr>
      </p:pic>
      <p:pic>
        <p:nvPicPr>
          <p:cNvPr id="7" name="Paveikslėlis 7">
            <a:extLst>
              <a:ext uri="{FF2B5EF4-FFF2-40B4-BE49-F238E27FC236}">
                <a16:creationId xmlns:a16="http://schemas.microsoft.com/office/drawing/2014/main" id="{F9DD4673-6D7D-5A4C-971E-DBB9D809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9" y="118978"/>
            <a:ext cx="3517324" cy="4947086"/>
          </a:xfrm>
          <a:prstGeom prst="rect">
            <a:avLst/>
          </a:prstGeom>
        </p:spPr>
      </p:pic>
      <p:pic>
        <p:nvPicPr>
          <p:cNvPr id="10" name="Paveikslėlis 10">
            <a:extLst>
              <a:ext uri="{FF2B5EF4-FFF2-40B4-BE49-F238E27FC236}">
                <a16:creationId xmlns:a16="http://schemas.microsoft.com/office/drawing/2014/main" id="{21D1F7E3-2605-EA4B-986D-9AAC65A9F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67" y="118978"/>
            <a:ext cx="2683662" cy="3578216"/>
          </a:xfrm>
          <a:prstGeom prst="rect">
            <a:avLst/>
          </a:prstGeom>
        </p:spPr>
      </p:pic>
      <p:pic>
        <p:nvPicPr>
          <p:cNvPr id="11" name="Paveikslėlis 11">
            <a:extLst>
              <a:ext uri="{FF2B5EF4-FFF2-40B4-BE49-F238E27FC236}">
                <a16:creationId xmlns:a16="http://schemas.microsoft.com/office/drawing/2014/main" id="{05613357-CFDB-3D4E-919C-018679424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724" y="3434306"/>
            <a:ext cx="4351354" cy="3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7B149D-35E2-2541-8754-157F74AA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Penkta diena</a:t>
            </a:r>
          </a:p>
        </p:txBody>
      </p:sp>
      <p:pic>
        <p:nvPicPr>
          <p:cNvPr id="6" name="Paveikslėlis 6">
            <a:extLst>
              <a:ext uri="{FF2B5EF4-FFF2-40B4-BE49-F238E27FC236}">
                <a16:creationId xmlns:a16="http://schemas.microsoft.com/office/drawing/2014/main" id="{CA5D01BD-0EFE-AD47-8CA2-0DCD9619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88" y="1609821"/>
            <a:ext cx="3848554" cy="5131405"/>
          </a:xfrm>
          <a:prstGeom prst="rect">
            <a:avLst/>
          </a:prstGeom>
        </p:spPr>
      </p:pic>
      <p:pic>
        <p:nvPicPr>
          <p:cNvPr id="9" name="Paveikslėlis 9">
            <a:extLst>
              <a:ext uri="{FF2B5EF4-FFF2-40B4-BE49-F238E27FC236}">
                <a16:creationId xmlns:a16="http://schemas.microsoft.com/office/drawing/2014/main" id="{DE0655FE-EADB-0140-BCC7-94E2603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7524" y="108857"/>
            <a:ext cx="4775200" cy="3581400"/>
          </a:xfrm>
        </p:spPr>
      </p:pic>
      <p:pic>
        <p:nvPicPr>
          <p:cNvPr id="10" name="Paveikslėlis 10">
            <a:extLst>
              <a:ext uri="{FF2B5EF4-FFF2-40B4-BE49-F238E27FC236}">
                <a16:creationId xmlns:a16="http://schemas.microsoft.com/office/drawing/2014/main" id="{53181EE2-564F-FA42-8D72-1CF2969A4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30" y="3825807"/>
            <a:ext cx="4042924" cy="30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1676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Angsana New</vt:lpstr>
      <vt:lpstr>Franklin Gothic Book</vt:lpstr>
      <vt:lpstr>TF10001025</vt:lpstr>
      <vt:lpstr>Science Outside featuring Technology (soft) Erasmus+ </vt:lpstr>
      <vt:lpstr>Pirma diena- atvykimas</vt:lpstr>
      <vt:lpstr>Antra diena</vt:lpstr>
      <vt:lpstr>PowerPoint Presentation</vt:lpstr>
      <vt:lpstr>Trečia dieną leidomės kelionėn!</vt:lpstr>
      <vt:lpstr>PowerPoint Presentation</vt:lpstr>
      <vt:lpstr>Ketvirta diena</vt:lpstr>
      <vt:lpstr>PowerPoint Presentation</vt:lpstr>
      <vt:lpstr>Penkta diena</vt:lpstr>
      <vt:lpstr>PowerPoint Presentation</vt:lpstr>
      <vt:lpstr>PowerPoint Presentation</vt:lpstr>
      <vt:lpstr>PowerPoint Presentation</vt:lpstr>
      <vt:lpstr>Paskutinės nakties vakarėlis</vt:lpstr>
      <vt:lpstr>Atsisveikinimas</vt:lpstr>
      <vt:lpstr>Išvykimas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Outside featuring Technology (soft) Erasmus+</dc:title>
  <dc:creator>Nežinomas vartotojas</dc:creator>
  <cp:lastModifiedBy>User</cp:lastModifiedBy>
  <cp:revision>2</cp:revision>
  <dcterms:created xsi:type="dcterms:W3CDTF">2022-03-17T19:09:39Z</dcterms:created>
  <dcterms:modified xsi:type="dcterms:W3CDTF">2022-03-22T19:13:10Z</dcterms:modified>
</cp:coreProperties>
</file>