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  <p:sldId id="305" r:id="rId49"/>
    <p:sldId id="261" r:id="rId50"/>
    <p:sldId id="302" r:id="rId51"/>
    <p:sldId id="306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45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4D6A86-C295-4321-9E0C-5B63AA9EB655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AC6354-140C-41BC-B4D8-4B5079492E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5DB7F-C05F-4662-B1D9-36F7C52557BF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E481C-6792-4DF9-9112-F2A8E13E93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E82A19-7FF0-484D-BDC1-30838A11B0A8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6053EE-D618-466C-B605-40756E5297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37499-391D-4414-B217-64248F403181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77AD5-DAA1-4F36-A992-3D484E194B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B27A44-1413-4D18-9876-78D22C204F61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DC1E45B-658A-430E-8599-F11C85DAA8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F691A-E7F3-4ED6-8FED-BA476D00F802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4BE02-8BCA-402E-AD7C-BF1303F67B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6A3989-4A82-40C6-8861-14CCED2F2DA2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33CEE37-62DE-44B2-A49A-989E3C7327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5EB2CFA-04C2-44CE-B96B-0B53323E31C5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1F93A5-CDF6-4A18-9E85-D04C8E6A970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262B13-D2A5-46E0-9BE4-AC199A2BFC7F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BD71A8-D775-4D1F-BC33-2C19073EC0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94689-2608-4527-8D3D-DB6D6117DC19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FDD32-221D-4952-81AC-243675F63A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C0178-AB81-49C9-8897-AE734290E222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18D5C-7817-4EEC-B196-A93FB026C0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2C340DE-FEEA-4BDA-822D-3C01F3D605E9}" type="datetimeFigureOut">
              <a:rPr lang="en-US"/>
              <a:pPr>
                <a:defRPr/>
              </a:pPr>
              <a:t>3/12/2019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D1CDF7F-68DE-4ABD-9A96-C5ED36B9A5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9" r:id="rId2"/>
    <p:sldLayoutId id="2147483685" r:id="rId3"/>
    <p:sldLayoutId id="2147483680" r:id="rId4"/>
    <p:sldLayoutId id="2147483686" r:id="rId5"/>
    <p:sldLayoutId id="2147483681" r:id="rId6"/>
    <p:sldLayoutId id="2147483687" r:id="rId7"/>
    <p:sldLayoutId id="2147483688" r:id="rId8"/>
    <p:sldLayoutId id="2147483689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858250" cy="27860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3200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2800" b="1" dirty="0" smtClean="0">
                <a:solidFill>
                  <a:schemeClr val="tx2">
                    <a:satMod val="130000"/>
                  </a:schemeClr>
                </a:solidFill>
              </a:rPr>
              <a:t> Shared Identity: </a:t>
            </a:r>
            <a:r>
              <a:rPr lang="lt-LT" sz="2800" b="1" dirty="0" smtClean="0">
                <a:solidFill>
                  <a:schemeClr val="tx2">
                    <a:satMod val="130000"/>
                  </a:schemeClr>
                </a:solidFill>
              </a:rPr>
              <a:t>how to build a stronger Europe beyond prejudice ("Pasidalinti autentiškumu - sukurti  tvirtesnę Europą  be išankstinių nuostatų") </a:t>
            </a:r>
            <a:br>
              <a:rPr lang="lt-LT" sz="2800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lt-LT" sz="2800" b="1" dirty="0" smtClean="0">
                <a:solidFill>
                  <a:schemeClr val="tx2">
                    <a:satMod val="130000"/>
                  </a:schemeClr>
                </a:solidFill>
              </a:rPr>
              <a:t>Erasmus + </a:t>
            </a:r>
            <a:r>
              <a:rPr lang="en-US" sz="2800" dirty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2800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lt-LT" sz="3200" b="1" dirty="0" smtClean="0">
                <a:solidFill>
                  <a:schemeClr val="tx2">
                    <a:satMod val="130000"/>
                  </a:schemeClr>
                </a:solidFill>
              </a:rPr>
              <a:t>2018 </a:t>
            </a:r>
            <a:r>
              <a:rPr lang="lt-LT" sz="3200" b="1" dirty="0">
                <a:solidFill>
                  <a:schemeClr val="tx2">
                    <a:satMod val="130000"/>
                  </a:schemeClr>
                </a:solidFill>
              </a:rPr>
              <a:t>-2020 </a:t>
            </a: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lt-LT" sz="2800" dirty="0" smtClean="0">
                <a:solidFill>
                  <a:schemeClr val="tx2">
                    <a:satMod val="130000"/>
                  </a:schemeClr>
                </a:solidFill>
              </a:rPr>
              <a:t>projekto </a:t>
            </a:r>
            <a:r>
              <a:rPr lang="lt-LT" sz="2800" dirty="0">
                <a:solidFill>
                  <a:schemeClr val="tx2">
                    <a:satMod val="130000"/>
                  </a:schemeClr>
                </a:solidFill>
              </a:rPr>
              <a:t>numeris </a:t>
            </a:r>
            <a:r>
              <a:rPr lang="lt-LT" sz="3200" dirty="0">
                <a:solidFill>
                  <a:schemeClr val="tx2">
                    <a:satMod val="130000"/>
                  </a:schemeClr>
                </a:solidFill>
              </a:rPr>
              <a:t>2018-1-NL01-KA229-039056_2</a:t>
            </a:r>
            <a:endParaRPr lang="en-GB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3314" name="Content Placeholder 3"/>
          <p:cNvSpPr>
            <a:spLocks noGrp="1"/>
          </p:cNvSpPr>
          <p:nvPr>
            <p:ph idx="1"/>
          </p:nvPr>
        </p:nvSpPr>
        <p:spPr>
          <a:xfrm>
            <a:off x="1571625" y="3214688"/>
            <a:ext cx="7115175" cy="30543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lt-LT" smtClean="0"/>
          </a:p>
          <a:p>
            <a:pPr>
              <a:buFont typeface="Wingdings 2" pitchFamily="18" charset="2"/>
              <a:buNone/>
            </a:pPr>
            <a:endParaRPr lang="lt-LT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ERASMUS + 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mtClean="0"/>
              <a:t>Ma</a:t>
            </a:r>
            <a:r>
              <a:rPr lang="lt-LT" smtClean="0"/>
              <a:t>žeikių “Ventos” progimnazijos komandos trumpalaikis mokymo/si vizitas  Turkijoje,  Ušak mieste , Bedriye ve Kadir Uysal Ortaokulu mokykloje</a:t>
            </a:r>
          </a:p>
          <a:p>
            <a:pPr>
              <a:buFont typeface="Wingdings 2" pitchFamily="18" charset="2"/>
              <a:buNone/>
            </a:pPr>
            <a:r>
              <a:rPr lang="lt-LT" smtClean="0"/>
              <a:t>		Vasario 16 – 23 dienomis</a:t>
            </a:r>
            <a:endParaRPr lang="en-GB" smtClean="0"/>
          </a:p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Projekto komanda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Mantas Daubaris, 8c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Rugilė Kairytė, 8f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Rokas Norbutas, 8e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Artūras Sribalius, 8b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Aistė Usorytė. 8e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Mokyklos direktorė Ramunė Badaukienė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Pradinių klasių mokytojas Karolis Januška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dirty="0" smtClean="0"/>
              <a:t>Anglų kalbos mokytoja, projekto koordinatorė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lt-LT" dirty="0" smtClean="0"/>
              <a:t> Lina Čepauskienė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Day 1, February, 16</a:t>
            </a:r>
            <a:br>
              <a:rPr lang="lt-LT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Saturday 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lt-LT" smtClean="0"/>
              <a:t>The first stop : Frankfurt Airport</a:t>
            </a:r>
          </a:p>
          <a:p>
            <a:pPr>
              <a:buFont typeface="Wingdings 2" pitchFamily="18" charset="2"/>
              <a:buNone/>
            </a:pPr>
            <a:endParaRPr lang="en-GB" smtClean="0"/>
          </a:p>
        </p:txBody>
      </p:sp>
      <p:pic>
        <p:nvPicPr>
          <p:cNvPr id="16387" name="Picture 3" descr="IMG_20190216_17204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143125"/>
            <a:ext cx="585787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Sunday morning, 17,February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7410" name="Content Placeholder 5" descr="IMG_20190217_07370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5" y="1500188"/>
            <a:ext cx="3394075" cy="4525962"/>
          </a:xfrm>
        </p:spPr>
      </p:pic>
      <p:pic>
        <p:nvPicPr>
          <p:cNvPr id="17411" name="Picture 8" descr="IMG_20190217_07370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71625"/>
            <a:ext cx="3429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USAK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8434" name="Content Placeholder 3" descr="IMG_20190218_09300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5" y="1428750"/>
            <a:ext cx="3394075" cy="4857750"/>
          </a:xfrm>
        </p:spPr>
      </p:pic>
      <p:pic>
        <p:nvPicPr>
          <p:cNvPr id="18435" name="Picture 4" descr="IMG_20190218_13022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1428750"/>
            <a:ext cx="3643312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School building</a:t>
            </a: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 , Bedriye ve Kadir Uysal Ortaokulu 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19458" name="Content Placeholder 3" descr="IMG_20190219_09252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5938" y="1428750"/>
            <a:ext cx="603408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School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0482" name="Content Placeholder 3" descr="IMG_20190218_13152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00688" y="1428750"/>
            <a:ext cx="3394075" cy="4525963"/>
          </a:xfrm>
        </p:spPr>
      </p:pic>
      <p:pic>
        <p:nvPicPr>
          <p:cNvPr id="20483" name="Picture 4" descr="IMG_20190219_10403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1500188"/>
            <a:ext cx="3268662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Headmaster in his office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1506" name="Content Placeholder 3" descr="IMG_20190218_15424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714625" y="1571625"/>
            <a:ext cx="339407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School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2530" name="Content Placeholder 3" descr="IMG_20190219_11565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14813" y="3571875"/>
            <a:ext cx="4130675" cy="3097213"/>
          </a:xfrm>
        </p:spPr>
      </p:pic>
      <p:pic>
        <p:nvPicPr>
          <p:cNvPr id="22531" name="Picture 4" descr="IMG_20190218_1544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500188"/>
            <a:ext cx="390525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50825" y="571500"/>
            <a:ext cx="8713788" cy="2570163"/>
          </a:xfrm>
        </p:spPr>
        <p:txBody>
          <a:bodyPr/>
          <a:lstStyle/>
          <a:p>
            <a:pPr marL="182880" algn="ctr" fontAlgn="auto">
              <a:spcAft>
                <a:spcPts val="0"/>
              </a:spcAft>
              <a:defRPr/>
            </a:pPr>
            <a:r>
              <a:rPr lang="lt-LT" sz="6000" dirty="0" smtClean="0">
                <a:solidFill>
                  <a:schemeClr val="tx2">
                    <a:satMod val="130000"/>
                  </a:schemeClr>
                </a:solidFill>
              </a:rPr>
              <a:t>Welcome program</a:t>
            </a:r>
            <a:r>
              <a:rPr lang="en-US" sz="60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6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6000" dirty="0" smtClean="0">
                <a:solidFill>
                  <a:schemeClr val="tx2">
                    <a:satMod val="130000"/>
                  </a:schemeClr>
                </a:solidFill>
              </a:rPr>
              <a:t>Monday</a:t>
            </a:r>
            <a:endParaRPr lang="lt-LT" sz="60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051050" y="5229225"/>
            <a:ext cx="5565775" cy="8493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16024" y="3140968"/>
            <a:ext cx="3491880" cy="24002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203848" y="4509119"/>
            <a:ext cx="3131840" cy="2087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228184" y="2866070"/>
            <a:ext cx="2180694" cy="3298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0825" y="404813"/>
            <a:ext cx="8713788" cy="14398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Country Presentations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427984" y="2420888"/>
            <a:ext cx="4106238" cy="2737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83568" y="4293096"/>
            <a:ext cx="3376080" cy="2250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83568" y="1700808"/>
            <a:ext cx="3413395" cy="2275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581" name="TextBox 6"/>
          <p:cNvSpPr txBox="1">
            <a:spLocks noChangeArrowheads="1"/>
          </p:cNvSpPr>
          <p:nvPr/>
        </p:nvSpPr>
        <p:spPr bwMode="auto">
          <a:xfrm>
            <a:off x="5002213" y="5651500"/>
            <a:ext cx="3241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>
                <a:latin typeface="Gill Sans MT"/>
              </a:rPr>
              <a:t>The countries present their cities and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5400" y="549275"/>
            <a:ext cx="8928100" cy="10080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Art </a:t>
            </a: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workshop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51206" y="1898770"/>
            <a:ext cx="4211959" cy="3158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414811" y="1844824"/>
            <a:ext cx="3111810" cy="4149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1042988" y="5876925"/>
            <a:ext cx="3600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t-LT">
                <a:latin typeface="Gill Sans MT"/>
              </a:rPr>
              <a:t>Spend time together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31913" y="404813"/>
            <a:ext cx="6511925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Leisure</a:t>
            </a: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time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79512" y="1628800"/>
            <a:ext cx="4874468" cy="3247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627" name="Picture 4" descr="IMG_20190218_10045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3857625"/>
            <a:ext cx="3690938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Tuesday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765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Tuesday‘s trip started in Usak‘s local school, where we painted </a:t>
            </a:r>
            <a:r>
              <a:rPr lang="en-US" smtClean="0"/>
              <a:t>on </a:t>
            </a:r>
            <a:r>
              <a:rPr lang="lt-LT" smtClean="0"/>
              <a:t>water</a:t>
            </a:r>
            <a:r>
              <a:rPr lang="en-US" smtClean="0"/>
              <a:t>/Ebru</a:t>
            </a:r>
            <a:endParaRPr lang="lt-LT" smtClean="0"/>
          </a:p>
        </p:txBody>
      </p:sp>
      <p:pic>
        <p:nvPicPr>
          <p:cNvPr id="27651" name="Picture 5"/>
          <p:cNvPicPr>
            <a:picLocks noChangeAspect="1"/>
          </p:cNvPicPr>
          <p:nvPr/>
        </p:nvPicPr>
        <p:blipFill>
          <a:blip r:embed="rId2"/>
          <a:srcRect b="11497"/>
          <a:stretch>
            <a:fillRect/>
          </a:stretch>
        </p:blipFill>
        <p:spPr bwMode="auto">
          <a:xfrm>
            <a:off x="250825" y="2924175"/>
            <a:ext cx="4105275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7"/>
          <p:cNvPicPr>
            <a:picLocks noChangeAspect="1"/>
          </p:cNvPicPr>
          <p:nvPr/>
        </p:nvPicPr>
        <p:blipFill>
          <a:blip r:embed="rId3"/>
          <a:srcRect l="8121" t="25664" r="9090" b="16141"/>
          <a:stretch>
            <a:fillRect/>
          </a:stretch>
        </p:blipFill>
        <p:spPr bwMode="auto">
          <a:xfrm>
            <a:off x="4859338" y="2708275"/>
            <a:ext cx="3995737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GB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8674" name="Content Placeholder 3" descr="IMG_20190219_10443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2000250"/>
            <a:ext cx="3394075" cy="4525963"/>
          </a:xfrm>
        </p:spPr>
      </p:pic>
      <p:pic>
        <p:nvPicPr>
          <p:cNvPr id="28675" name="Picture 4" descr="IMG_20190219_10444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85750"/>
            <a:ext cx="428625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IMG_20190219_10452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3571875"/>
            <a:ext cx="421481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Canyons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Before midday we were by </a:t>
            </a:r>
            <a:r>
              <a:rPr lang="en-US" smtClean="0"/>
              <a:t>one of the natural treasures of Turkey, the Canyons.</a:t>
            </a:r>
            <a:endParaRPr lang="lt-LT" smtClean="0"/>
          </a:p>
        </p:txBody>
      </p:sp>
      <p:pic>
        <p:nvPicPr>
          <p:cNvPr id="2969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0413" y="2708275"/>
            <a:ext cx="4213225" cy="355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973388"/>
            <a:ext cx="3744912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GB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0722" name="Content Placeholder 3" descr="IMG_20190219_12545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642938"/>
            <a:ext cx="7500937" cy="5626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1746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125538"/>
            <a:ext cx="3394075" cy="4525962"/>
          </a:xfrm>
        </p:spPr>
      </p:pic>
      <p:pic>
        <p:nvPicPr>
          <p:cNvPr id="31747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928688"/>
            <a:ext cx="51435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Canyon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2770" name="Content Placeholder 3" descr="IMG_20190219_14025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290638"/>
            <a:ext cx="6446838" cy="48355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GB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3794" name="Content Placeholder 3" descr="IMG_20190219_13361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357188"/>
            <a:ext cx="7500938" cy="56261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Blaundus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After an amazing walk around the Canyons, we travelled to the ruins of an ancient city called Blaundus.</a:t>
            </a:r>
            <a:endParaRPr lang="lt-LT" smtClean="0"/>
          </a:p>
        </p:txBody>
      </p:sp>
      <p:pic>
        <p:nvPicPr>
          <p:cNvPr id="3481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3213100"/>
            <a:ext cx="3271838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3216275"/>
            <a:ext cx="3179763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lt-LT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5842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027113"/>
            <a:ext cx="4068762" cy="4724400"/>
          </a:xfrm>
        </p:spPr>
      </p:pic>
      <p:pic>
        <p:nvPicPr>
          <p:cNvPr id="35843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928688"/>
            <a:ext cx="4537075" cy="489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BLAUNDUS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6866" name="Content Placeholder 5" descr="IMG_20190219_15420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14375" y="1357313"/>
            <a:ext cx="3394075" cy="4525962"/>
          </a:xfrm>
        </p:spPr>
      </p:pic>
      <p:pic>
        <p:nvPicPr>
          <p:cNvPr id="36867" name="Picture 6" descr="IMG_20190219_15580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1285875"/>
            <a:ext cx="350043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IMG_20190219_1158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571625"/>
            <a:ext cx="6215062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Wednesday 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 descr="IMG_20190220_10174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1643063"/>
            <a:ext cx="6000750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>
                <a:solidFill>
                  <a:schemeClr val="tx2">
                    <a:satMod val="130000"/>
                  </a:schemeClr>
                </a:solidFill>
              </a:rPr>
              <a:t>In the morning we went to make traditional Turkish meals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Enjoy your meals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9938" name="Picture 4" descr="C:\Users\Michail\Desktop\Wednesday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1571625"/>
            <a:ext cx="5072062" cy="496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descr="IMG_20190220_12504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428750"/>
            <a:ext cx="6715125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After lunch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1582737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tx2">
                    <a:satMod val="130000"/>
                  </a:schemeClr>
                </a:solidFill>
              </a:rPr>
              <a:t>After eating we went on a city tour where we went to the museum where we learned a little bit about the history of </a:t>
            </a:r>
            <a:r>
              <a:rPr lang="en-US" sz="3200" dirty="0" err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Uşak</a:t>
            </a:r>
            <a:r>
              <a:rPr lang="lt-LT" sz="32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smtClean="0">
                <a:solidFill>
                  <a:schemeClr val="tx2">
                    <a:satMod val="130000"/>
                  </a:schemeClr>
                </a:solidFill>
              </a:rPr>
              <a:t>an</a:t>
            </a:r>
            <a:r>
              <a:rPr lang="lt-LT" sz="3200" dirty="0" smtClean="0">
                <a:solidFill>
                  <a:schemeClr val="tx2">
                    <a:satMod val="130000"/>
                  </a:schemeClr>
                </a:solidFill>
              </a:rPr>
              <a:t>d</a:t>
            </a:r>
            <a:r>
              <a:rPr lang="en-GB" sz="3200" dirty="0" smtClean="0">
                <a:solidFill>
                  <a:schemeClr val="tx2">
                    <a:satMod val="130000"/>
                  </a:schemeClr>
                </a:solidFill>
              </a:rPr>
              <a:t> Turkey</a:t>
            </a:r>
            <a:endParaRPr lang="en-GB" sz="3200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1986" name="Picture 3" descr="C:\Users\Michail\Desktop\wednesday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2286000"/>
            <a:ext cx="5159375" cy="383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IMG_20190220_1355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643063"/>
            <a:ext cx="657225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At the museum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IMG_20190220_14294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357188"/>
            <a:ext cx="3929063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IMG_20190220_14195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642938"/>
            <a:ext cx="360680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IMG_20190220_14274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1643063"/>
            <a:ext cx="37147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2" descr="IMG_20190220_14100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428625"/>
            <a:ext cx="3929063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IMG_20190220_15482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1143000"/>
            <a:ext cx="3697288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lt-LT" sz="39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GB" sz="39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nd at the end we visited a </a:t>
            </a:r>
            <a:r>
              <a:rPr lang="en-US" sz="39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mosque</a:t>
            </a:r>
            <a:br>
              <a:rPr lang="en-US" sz="390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39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5" descr="C:\Users\Michail\Desktop\52642978_615228628936434_374158010014813388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500063"/>
            <a:ext cx="3240088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IMG_20190220_15491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642938"/>
            <a:ext cx="33750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 descr="IMG_20190220_155152_BURST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3143250"/>
            <a:ext cx="2411412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IMG_20190220_16273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1238" y="1357313"/>
            <a:ext cx="3751262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0" name="Picture 2" descr="IMG_20190220_16441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357313"/>
            <a:ext cx="375126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Market 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8132" name="Content Placeholder 4"/>
          <p:cNvSpPr>
            <a:spLocks noGrp="1"/>
          </p:cNvSpPr>
          <p:nvPr>
            <p:ph sz="half" idx="1"/>
          </p:nvPr>
        </p:nvSpPr>
        <p:spPr>
          <a:xfrm>
            <a:off x="1435100" y="1524000"/>
            <a:ext cx="3657600" cy="4664075"/>
          </a:xfrm>
        </p:spPr>
        <p:txBody>
          <a:bodyPr/>
          <a:lstStyle/>
          <a:p>
            <a:endParaRPr lang="en-GB" smtClean="0"/>
          </a:p>
        </p:txBody>
      </p:sp>
      <p:sp>
        <p:nvSpPr>
          <p:cNvPr id="48133" name="Content Placeholder 5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138" y="2465388"/>
            <a:ext cx="3759200" cy="96837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z="5400" smtClean="0"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Pamukkale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5063" y="838200"/>
            <a:ext cx="3778250" cy="4587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Day 4 (Thursday)</a:t>
            </a:r>
            <a:endParaRPr lang="en-US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477" y="2298851"/>
            <a:ext cx="3779674" cy="2687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915" y="4002437"/>
            <a:ext cx="2445124" cy="18338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5082" y="4282888"/>
            <a:ext cx="2215403" cy="22154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T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he program</a:t>
            </a:r>
            <a:endParaRPr lang="en-US" dirty="0">
              <a:solidFill>
                <a:schemeClr val="tx2">
                  <a:satMod val="13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smtClean="0"/>
              <a:t>All day trip to Pamukkale started at 8:00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We stopped at Kaklik cave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 Near Denizli city we had a look at Ancient Necropolis and we could walk around it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After that we arrived at Pamukkale</a:t>
            </a:r>
          </a:p>
          <a:p>
            <a:pPr>
              <a:lnSpc>
                <a:spcPct val="90000"/>
              </a:lnSpc>
            </a:pPr>
            <a:r>
              <a:rPr lang="en-US" sz="2000" smtClean="0"/>
              <a:t>17:00 the program ended</a:t>
            </a:r>
          </a:p>
          <a:p>
            <a:pPr>
              <a:lnSpc>
                <a:spcPct val="90000"/>
              </a:lnSpc>
            </a:pPr>
            <a:endParaRPr lang="en-US" sz="20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000" smtClean="0"/>
              <a:t>Fun fact: when we were coming back to our homes, we saw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en-US" sz="2000" smtClean="0"/>
              <a:t>a fire!</a:t>
            </a:r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5" name="Right Arrow 4"/>
          <p:cNvSpPr/>
          <p:nvPr/>
        </p:nvSpPr>
        <p:spPr>
          <a:xfrm>
            <a:off x="5967413" y="5300663"/>
            <a:ext cx="482600" cy="273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379" y="4675189"/>
            <a:ext cx="1739665" cy="17396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5400" dirty="0" err="1" smtClean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Kaklik</a:t>
            </a:r>
            <a:endParaRPr lang="en-US" sz="5400" dirty="0">
              <a:solidFill>
                <a:schemeClr val="tx2">
                  <a:satMod val="13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143" y="3145066"/>
            <a:ext cx="1670993" cy="303817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240" y="915390"/>
            <a:ext cx="1760528" cy="30824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337" y="2327010"/>
            <a:ext cx="1604604" cy="285262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26355" y="365125"/>
            <a:ext cx="1654216" cy="31323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1788" y="1931294"/>
            <a:ext cx="1611778" cy="28653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1207" name="TextBox 2"/>
          <p:cNvSpPr txBox="1">
            <a:spLocks noChangeArrowheads="1"/>
          </p:cNvSpPr>
          <p:nvPr/>
        </p:nvSpPr>
        <p:spPr bwMode="auto">
          <a:xfrm>
            <a:off x="3192463" y="5562600"/>
            <a:ext cx="4759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ill Sans MT"/>
              </a:rPr>
              <a:t>A sort of underground Pamukkale, this cave gushes with calcium- and sulphur- rich water.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3025" y="444500"/>
            <a:ext cx="3714750" cy="13255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Ancient Necropolis</a:t>
            </a:r>
            <a:endParaRPr lang="en-US" dirty="0">
              <a:solidFill>
                <a:schemeClr val="tx2">
                  <a:satMod val="13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3497" y="526490"/>
            <a:ext cx="2447627" cy="4351338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3768" y="4331167"/>
            <a:ext cx="2336894" cy="23368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280" y="1530723"/>
            <a:ext cx="200025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87068" y="2070847"/>
            <a:ext cx="1925250" cy="34482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55718" y="3536577"/>
            <a:ext cx="1647865" cy="29295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088" y="369888"/>
            <a:ext cx="7886700" cy="13255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5400" dirty="0" err="1" smtClean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Pamukkale</a:t>
            </a:r>
            <a:r>
              <a:rPr lang="en-US" sz="5400" dirty="0" smtClean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 (I)</a:t>
            </a:r>
            <a:endParaRPr lang="en-US" sz="5400" dirty="0">
              <a:solidFill>
                <a:schemeClr val="tx2">
                  <a:satMod val="13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5716" y="1438420"/>
            <a:ext cx="2449195" cy="2331030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62185" y="2456018"/>
            <a:ext cx="2737242" cy="27372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3003" y="3513956"/>
            <a:ext cx="1737310" cy="30885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82236" y="4406910"/>
            <a:ext cx="2195596" cy="21955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51339" y="1245826"/>
            <a:ext cx="2028347" cy="36059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3255" name="TextBox 2"/>
          <p:cNvSpPr txBox="1">
            <a:spLocks noChangeArrowheads="1"/>
          </p:cNvSpPr>
          <p:nvPr/>
        </p:nvSpPr>
        <p:spPr bwMode="auto">
          <a:xfrm>
            <a:off x="2262188" y="5713413"/>
            <a:ext cx="30448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ill Sans MT"/>
              </a:rPr>
              <a:t>The view was stunning!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Pamukkale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  <a:latin typeface="Constantia" panose="02030602050306030303" pitchFamily="18" charset="0"/>
              </a:rPr>
              <a:t> (II)</a:t>
            </a:r>
            <a:endParaRPr lang="en-US" dirty="0">
              <a:solidFill>
                <a:schemeClr val="tx2">
                  <a:satMod val="13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053" y="1343426"/>
            <a:ext cx="2085975" cy="3691171"/>
          </a:xfrm>
          <a:ln w="88900" cap="sq" cmpd="thickThin">
            <a:solidFill>
              <a:srgbClr val="000000"/>
            </a:solidFill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84783" y="1452283"/>
            <a:ext cx="2848975" cy="2848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69682" y="4469546"/>
            <a:ext cx="2106326" cy="21063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007" y="2517298"/>
            <a:ext cx="1880489" cy="34117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4278" name="TextBox 2"/>
          <p:cNvSpPr txBox="1">
            <a:spLocks noChangeArrowheads="1"/>
          </p:cNvSpPr>
          <p:nvPr/>
        </p:nvSpPr>
        <p:spPr bwMode="auto">
          <a:xfrm>
            <a:off x="6245225" y="5181600"/>
            <a:ext cx="26860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ill Sans MT"/>
              </a:rPr>
              <a:t> We had an opportunity to swim in the swimming pool, which had antique columns.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1925" y="360363"/>
            <a:ext cx="7407275" cy="14716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Friday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1925" y="1849438"/>
            <a:ext cx="7407275" cy="1752600"/>
          </a:xfrm>
        </p:spPr>
        <p:txBody>
          <a:bodyPr/>
          <a:lstStyle/>
          <a:p>
            <a:pPr marL="26988"/>
            <a:endParaRPr lang="lt-LT" smtClean="0">
              <a:solidFill>
                <a:srgbClr val="320E0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Carpets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In the morning, we visited carpet making centre.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smtClean="0"/>
              <a:t>Those carpets cost </a:t>
            </a:r>
            <a:r>
              <a:rPr lang="lt-LT" sz="2400" dirty="0" err="1" smtClean="0"/>
              <a:t>around</a:t>
            </a:r>
            <a:r>
              <a:rPr lang="lt-LT" sz="2400" dirty="0" smtClean="0"/>
              <a:t> </a:t>
            </a:r>
            <a:r>
              <a:rPr lang="en-US" sz="2400" dirty="0" smtClean="0"/>
              <a:t>1000 </a:t>
            </a:r>
            <a:r>
              <a:rPr lang="en-US" sz="2400" dirty="0" err="1" smtClean="0"/>
              <a:t>euros</a:t>
            </a:r>
            <a:r>
              <a:rPr lang="en-US" sz="2400" dirty="0" smtClean="0"/>
              <a:t>.</a:t>
            </a:r>
            <a:endParaRPr lang="lt-LT" sz="2400" dirty="0" smtClean="0"/>
          </a:p>
          <a:p>
            <a:pPr marL="457200" indent="-45720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lt-LT" sz="2400" dirty="0" err="1" smtClean="0"/>
              <a:t>They</a:t>
            </a:r>
            <a:r>
              <a:rPr lang="lt-LT" sz="2400" dirty="0" smtClean="0"/>
              <a:t> are </a:t>
            </a:r>
            <a:r>
              <a:rPr lang="lt-LT" sz="2400" dirty="0" err="1" smtClean="0"/>
              <a:t>made</a:t>
            </a:r>
            <a:r>
              <a:rPr lang="lt-LT" sz="2400" dirty="0" smtClean="0"/>
              <a:t> </a:t>
            </a:r>
            <a:r>
              <a:rPr lang="lt-LT" sz="2400" dirty="0" err="1" smtClean="0"/>
              <a:t>monthly</a:t>
            </a:r>
            <a:endParaRPr lang="en-US" sz="2400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en-US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endParaRPr lang="lt-LT" dirty="0"/>
          </a:p>
        </p:txBody>
      </p:sp>
      <p:pic>
        <p:nvPicPr>
          <p:cNvPr id="56323" name="Picture 3" descr="52966868_2339076346376834_6144113590677798912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857500"/>
            <a:ext cx="26289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 descr="52766852_2028034820583327_2256959641365774336_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895600"/>
            <a:ext cx="26289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Evaluation</a:t>
            </a: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of</a:t>
            </a: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the</a:t>
            </a: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tx2">
                    <a:satMod val="130000"/>
                  </a:schemeClr>
                </a:solidFill>
              </a:rPr>
              <a:t>program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mtClean="0"/>
              <a:t>After lunch, we had evaluation of the program</a:t>
            </a:r>
          </a:p>
          <a:p>
            <a:endParaRPr lang="lt-LT" smtClean="0"/>
          </a:p>
        </p:txBody>
      </p:sp>
      <p:pic>
        <p:nvPicPr>
          <p:cNvPr id="57347" name="Picture 3" descr="52719212_2028432663876876_5538010743623909376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438400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 descr="52651118_2028432597210216_3774982833903239168_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438400"/>
            <a:ext cx="28003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Dinner with all groups in a Restaurant</a:t>
            </a:r>
            <a:br>
              <a:rPr lang="lt-LT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farewell </a:t>
            </a: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 dinner)</a:t>
            </a:r>
            <a:endParaRPr lang="lt-LT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8370" name="Content Placeholder 2"/>
          <p:cNvSpPr>
            <a:spLocks noGrp="1"/>
          </p:cNvSpPr>
          <p:nvPr>
            <p:ph sz="half" idx="1"/>
          </p:nvPr>
        </p:nvSpPr>
        <p:spPr>
          <a:xfrm>
            <a:off x="1435100" y="1524000"/>
            <a:ext cx="3657600" cy="4664075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mtClean="0"/>
              <a:t>After a week of traveling, we had a farewell party with dances and songs</a:t>
            </a:r>
            <a:endParaRPr lang="lt-LT" smtClean="0"/>
          </a:p>
        </p:txBody>
      </p:sp>
      <p:sp>
        <p:nvSpPr>
          <p:cNvPr id="58371" name="Content Placeholder 5"/>
          <p:cNvSpPr>
            <a:spLocks noGrp="1"/>
          </p:cNvSpPr>
          <p:nvPr>
            <p:ph sz="half" idx="2"/>
          </p:nvPr>
        </p:nvSpPr>
        <p:spPr>
          <a:xfrm>
            <a:off x="5276850" y="1524000"/>
            <a:ext cx="3657600" cy="4664075"/>
          </a:xfrm>
        </p:spPr>
        <p:txBody>
          <a:bodyPr/>
          <a:lstStyle/>
          <a:p>
            <a:endParaRPr lang="en-GB" smtClean="0"/>
          </a:p>
        </p:txBody>
      </p:sp>
      <p:pic>
        <p:nvPicPr>
          <p:cNvPr id="58372" name="Picture 3" descr=".....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63" y="3429000"/>
            <a:ext cx="2143125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3" name="Picture 4" descr="...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1500188"/>
            <a:ext cx="3571875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Farewell party: traditional dishes 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59394" name="Content Placeholder 7" descr="IMG_20190222_192715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29188" y="2786063"/>
            <a:ext cx="3943350" cy="3243262"/>
          </a:xfrm>
        </p:spPr>
      </p:pic>
      <p:pic>
        <p:nvPicPr>
          <p:cNvPr id="59395" name="Content Placeholder 6" descr="IMG_20190222_192707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00188" y="1357313"/>
            <a:ext cx="3497262" cy="4664075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Dances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0418" name="Content Placeholder 4" descr="IMG_20190222_212235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72063" y="1500188"/>
            <a:ext cx="3498850" cy="4664075"/>
          </a:xfrm>
        </p:spPr>
      </p:pic>
      <p:pic>
        <p:nvPicPr>
          <p:cNvPr id="60419" name="Content Placeholder 5" descr="IMG_20190222_21203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336675" y="1500188"/>
            <a:ext cx="3536950" cy="4714875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When someone’s is too tired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1442" name="Content Placeholder 4" descr="IMG_20190222_212205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14475" y="1524000"/>
            <a:ext cx="3498850" cy="4664075"/>
          </a:xfrm>
        </p:spPr>
      </p:pic>
      <p:pic>
        <p:nvPicPr>
          <p:cNvPr id="61443" name="Content Placeholder 5" descr="IMG_20190222_21220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356225" y="1524000"/>
            <a:ext cx="3498850" cy="4664075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dirty="0" smtClean="0">
                <a:solidFill>
                  <a:schemeClr val="tx2">
                    <a:satMod val="130000"/>
                  </a:schemeClr>
                </a:solidFill>
              </a:rPr>
              <a:t>Saturday, 23 February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2466" name="Content Placeholder 3" descr="IMG_20190223_10192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28875" y="1214438"/>
            <a:ext cx="4000500" cy="5072062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Good bye, Turkey, welcome home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3490" name="Content Placeholder 3" descr="IMG_20190223_20095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28750" y="1357313"/>
            <a:ext cx="3600450" cy="4800600"/>
          </a:xfrm>
        </p:spPr>
      </p:pic>
      <p:pic>
        <p:nvPicPr>
          <p:cNvPr id="63491" name="Picture 4" descr="IMG_20190223_21454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8088" y="1357313"/>
            <a:ext cx="353695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Thanks for watching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64514" name="Content Placeholder 3" descr="download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0" y="1643063"/>
            <a:ext cx="4857750" cy="485775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91</TotalTime>
  <Words>406</Words>
  <Application>Microsoft Office PowerPoint</Application>
  <PresentationFormat>On-screen Show (4:3)</PresentationFormat>
  <Paragraphs>81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7</vt:i4>
      </vt:variant>
      <vt:variant>
        <vt:lpstr>Slide Titles</vt:lpstr>
      </vt:variant>
      <vt:variant>
        <vt:i4>51</vt:i4>
      </vt:variant>
    </vt:vector>
  </HeadingPairs>
  <TitlesOfParts>
    <vt:vector size="66" baseType="lpstr">
      <vt:lpstr>Gill Sans MT</vt:lpstr>
      <vt:lpstr>Arial</vt:lpstr>
      <vt:lpstr>Wingdings 2</vt:lpstr>
      <vt:lpstr>Verdana</vt:lpstr>
      <vt:lpstr>Calibri</vt:lpstr>
      <vt:lpstr>Times New Roman</vt:lpstr>
      <vt:lpstr>Constantia</vt:lpstr>
      <vt:lpstr>Andalus</vt:lpstr>
      <vt:lpstr>Solstice</vt:lpstr>
      <vt:lpstr>Solstice</vt:lpstr>
      <vt:lpstr>Solstice</vt:lpstr>
      <vt:lpstr>Solstice</vt:lpstr>
      <vt:lpstr>Solstice</vt:lpstr>
      <vt:lpstr>Solstice</vt:lpstr>
      <vt:lpstr>Solstice</vt:lpstr>
      <vt:lpstr>     Shared Identity: how to build a stronger Europe beyond prejudice ("Pasidalinti autentiškumu - sukurti  tvirtesnę Europą  be išankstinių nuostatų")  Erasmus +   2018 -2020  projekto numeris 2018-1-NL01-KA229-039056_2</vt:lpstr>
      <vt:lpstr>ERASMUS + </vt:lpstr>
      <vt:lpstr>Projekto komanda</vt:lpstr>
      <vt:lpstr>Day 1, February, 16 Saturday </vt:lpstr>
      <vt:lpstr>Sunday morning, 17,February</vt:lpstr>
      <vt:lpstr>USAK</vt:lpstr>
      <vt:lpstr>School building , Bedriye ve Kadir Uysal Ortaokulu </vt:lpstr>
      <vt:lpstr>School</vt:lpstr>
      <vt:lpstr>Headmaster in his office</vt:lpstr>
      <vt:lpstr>School</vt:lpstr>
      <vt:lpstr>Welcome program Monday</vt:lpstr>
      <vt:lpstr>Country Presentations</vt:lpstr>
      <vt:lpstr>Art workshop</vt:lpstr>
      <vt:lpstr>Leisure time</vt:lpstr>
      <vt:lpstr>Tuesday</vt:lpstr>
      <vt:lpstr>Slide 16</vt:lpstr>
      <vt:lpstr>Canyons</vt:lpstr>
      <vt:lpstr>Slide 18</vt:lpstr>
      <vt:lpstr>Slide 19</vt:lpstr>
      <vt:lpstr>Canyon</vt:lpstr>
      <vt:lpstr>Slide 21</vt:lpstr>
      <vt:lpstr>Blaundus</vt:lpstr>
      <vt:lpstr>Slide 23</vt:lpstr>
      <vt:lpstr>BLAUNDUS</vt:lpstr>
      <vt:lpstr>Wednesday </vt:lpstr>
      <vt:lpstr>In the morning we went to make traditional Turkish meals</vt:lpstr>
      <vt:lpstr>Enjoy your meals</vt:lpstr>
      <vt:lpstr>After lunch</vt:lpstr>
      <vt:lpstr>After eating we went on a city tour where we went to the museum where we learned a little bit about the history of Uşak and Turkey</vt:lpstr>
      <vt:lpstr>At the museum</vt:lpstr>
      <vt:lpstr>Slide 31</vt:lpstr>
      <vt:lpstr>Slide 32</vt:lpstr>
      <vt:lpstr>And at the end we visited a mosque </vt:lpstr>
      <vt:lpstr>Slide 34</vt:lpstr>
      <vt:lpstr>Market </vt:lpstr>
      <vt:lpstr>Pamukkale</vt:lpstr>
      <vt:lpstr>The program</vt:lpstr>
      <vt:lpstr>Kaklik</vt:lpstr>
      <vt:lpstr>Ancient Necropolis</vt:lpstr>
      <vt:lpstr>Pamukkale (I)</vt:lpstr>
      <vt:lpstr>Pamukkale (II)</vt:lpstr>
      <vt:lpstr>Friday</vt:lpstr>
      <vt:lpstr>Carpets</vt:lpstr>
      <vt:lpstr>Evaluation of the program</vt:lpstr>
      <vt:lpstr>Dinner with all groups in a Restaurant (farewell  dinner)</vt:lpstr>
      <vt:lpstr>Farewell party: traditional dishes </vt:lpstr>
      <vt:lpstr>Dances</vt:lpstr>
      <vt:lpstr>When someone’s is too tired</vt:lpstr>
      <vt:lpstr>Saturday, 23 February</vt:lpstr>
      <vt:lpstr>Good bye, Turkey, welcome home</vt:lpstr>
      <vt:lpstr>Thanks for watching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Shared Identity: how to build a stronger Europe beyond prejudice ("Pasidalinti autentiškumu - sukurti  tvirtesnę Europą  be išankstinių nuostatų")   2018 -2020  projekto numeris 2018-1-NL01-KA229-039056_2</dc:title>
  <dc:creator>Lina</dc:creator>
  <cp:lastModifiedBy>mok</cp:lastModifiedBy>
  <cp:revision>16</cp:revision>
  <dcterms:created xsi:type="dcterms:W3CDTF">2019-03-03T14:54:49Z</dcterms:created>
  <dcterms:modified xsi:type="dcterms:W3CDTF">2019-03-12T07:04:06Z</dcterms:modified>
</cp:coreProperties>
</file>