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2" r:id="rId1"/>
  </p:sldMasterIdLst>
  <p:sldIdLst>
    <p:sldId id="256" r:id="rId2"/>
    <p:sldId id="257" r:id="rId3"/>
    <p:sldId id="258" r:id="rId4"/>
    <p:sldId id="262" r:id="rId5"/>
    <p:sldId id="259" r:id="rId6"/>
    <p:sldId id="260" r:id="rId7"/>
    <p:sldId id="261" r:id="rId8"/>
  </p:sldIdLst>
  <p:sldSz cx="12192000" cy="6858000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81" d="100"/>
          <a:sy n="81" d="100"/>
        </p:scale>
        <p:origin x="-258" y="-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t-LT" smtClean="0"/>
              <a:t>Spustelėję redag. ruoš. paantrš. stilių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05204-E30C-4D35-9666-FB0C52FEB9AC}" type="datetimeFigureOut">
              <a:rPr lang="lt-LT" smtClean="0"/>
              <a:t>2019-10-13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FB4BA880-4234-4877-B5BB-195F4310022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3705073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05204-E30C-4D35-9666-FB0C52FEB9AC}" type="datetimeFigureOut">
              <a:rPr lang="lt-LT" smtClean="0"/>
              <a:t>2019-10-13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BA880-4234-4877-B5BB-195F4310022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6489867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05204-E30C-4D35-9666-FB0C52FEB9AC}" type="datetimeFigureOut">
              <a:rPr lang="lt-LT" smtClean="0"/>
              <a:t>2019-10-13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B4BA880-4234-4877-B5BB-195F4310022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103055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05204-E30C-4D35-9666-FB0C52FEB9AC}" type="datetimeFigureOut">
              <a:rPr lang="lt-LT" smtClean="0"/>
              <a:t>2019-10-13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FB4BA880-4234-4877-B5BB-195F4310022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9653653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05204-E30C-4D35-9666-FB0C52FEB9AC}" type="datetimeFigureOut">
              <a:rPr lang="lt-LT" smtClean="0"/>
              <a:t>2019-10-13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FB4BA880-4234-4877-B5BB-195F4310022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5625081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05204-E30C-4D35-9666-FB0C52FEB9AC}" type="datetimeFigureOut">
              <a:rPr lang="lt-LT" smtClean="0"/>
              <a:t>2019-10-13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BA880-4234-4877-B5BB-195F4310022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08511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05204-E30C-4D35-9666-FB0C52FEB9AC}" type="datetimeFigureOut">
              <a:rPr lang="lt-LT" smtClean="0"/>
              <a:t>2019-10-13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BA880-4234-4877-B5BB-195F4310022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1717634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05204-E30C-4D35-9666-FB0C52FEB9AC}" type="datetimeFigureOut">
              <a:rPr lang="lt-LT" smtClean="0"/>
              <a:t>2019-10-13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BA880-4234-4877-B5BB-195F4310022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9230947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lt-LT" smtClean="0"/>
              <a:t>Spustelėkite piktogr. norėdami įtraukti pav.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05204-E30C-4D35-9666-FB0C52FEB9AC}" type="datetimeFigureOut">
              <a:rPr lang="lt-LT" smtClean="0"/>
              <a:t>2019-10-13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B4BA880-4234-4877-B5BB-195F4310022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1415406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vadinima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05204-E30C-4D35-9666-FB0C52FEB9AC}" type="datetimeFigureOut">
              <a:rPr lang="lt-LT" smtClean="0"/>
              <a:t>2019-10-13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B4BA880-4234-4877-B5BB-195F4310022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9067429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siūlymas su antraš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05204-E30C-4D35-9666-FB0C52FEB9AC}" type="datetimeFigureOut">
              <a:rPr lang="lt-LT" smtClean="0"/>
              <a:t>2019-10-13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B4BA880-4234-4877-B5BB-195F4310022E}" type="slidenum">
              <a:rPr lang="lt-LT" smtClean="0"/>
              <a:t>‹#›</a:t>
            </a:fld>
            <a:endParaRPr lang="lt-LT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704800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ortelės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lt-LT" smtClean="0"/>
              <a:t>Spustelėję redag. ruoš. teksto stilių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05204-E30C-4D35-9666-FB0C52FEB9AC}" type="datetimeFigureOut">
              <a:rPr lang="lt-LT" smtClean="0"/>
              <a:t>2019-10-13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B4BA880-4234-4877-B5BB-195F4310022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7333729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siūlymo pavadinimas kortelė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lt-LT" smtClean="0"/>
              <a:t>Spustelėję redag. ruoš. teksto stilių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05204-E30C-4D35-9666-FB0C52FEB9AC}" type="datetimeFigureOut">
              <a:rPr lang="lt-LT" smtClean="0"/>
              <a:t>2019-10-13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B4BA880-4234-4877-B5BB-195F4310022E}" type="slidenum">
              <a:rPr lang="lt-LT" smtClean="0"/>
              <a:t>‹#›</a:t>
            </a:fld>
            <a:endParaRPr lang="lt-LT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854344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arba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lt-LT" smtClean="0"/>
              <a:t>Spustelėję redag. ruoš. teksto stilių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05204-E30C-4D35-9666-FB0C52FEB9AC}" type="datetimeFigureOut">
              <a:rPr lang="lt-LT" smtClean="0"/>
              <a:t>2019-10-13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B4BA880-4234-4877-B5BB-195F4310022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6172911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05204-E30C-4D35-9666-FB0C52FEB9AC}" type="datetimeFigureOut">
              <a:rPr lang="lt-LT" smtClean="0"/>
              <a:t>2019-10-13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BA880-4234-4877-B5BB-195F4310022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9590446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05204-E30C-4D35-9666-FB0C52FEB9AC}" type="datetimeFigureOut">
              <a:rPr lang="lt-LT" smtClean="0"/>
              <a:t>2019-10-13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BA880-4234-4877-B5BB-195F4310022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2641987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  <a:solidFill>
            <a:schemeClr val="accent1">
              <a:lumMod val="75000"/>
              <a:alpha val="40000"/>
            </a:schemeClr>
          </a:solidFill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grpFill/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30"/>
            <a:ext cx="2356674" cy="6853283"/>
            <a:chOff x="6627813" y="195452"/>
            <a:chExt cx="1952625" cy="5678299"/>
          </a:xfrm>
          <a:solidFill>
            <a:schemeClr val="accent1"/>
          </a:solidFill>
        </p:grpSpPr>
        <p:sp>
          <p:nvSpPr>
            <p:cNvPr id="11" name="Freeform 27"/>
            <p:cNvSpPr/>
            <p:nvPr/>
          </p:nvSpPr>
          <p:spPr bwMode="auto">
            <a:xfrm>
              <a:off x="6627813" y="195452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grpFill/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805204-E30C-4D35-9666-FB0C52FEB9AC}" type="datetimeFigureOut">
              <a:rPr lang="lt-LT" smtClean="0"/>
              <a:t>2019-10-13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FB4BA880-4234-4877-B5BB-195F4310022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58560839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83" r:id="rId1"/>
    <p:sldLayoutId id="2147483884" r:id="rId2"/>
    <p:sldLayoutId id="2147483885" r:id="rId3"/>
    <p:sldLayoutId id="2147483886" r:id="rId4"/>
    <p:sldLayoutId id="2147483887" r:id="rId5"/>
    <p:sldLayoutId id="2147483888" r:id="rId6"/>
    <p:sldLayoutId id="2147483889" r:id="rId7"/>
    <p:sldLayoutId id="2147483890" r:id="rId8"/>
    <p:sldLayoutId id="2147483891" r:id="rId9"/>
    <p:sldLayoutId id="2147483892" r:id="rId10"/>
    <p:sldLayoutId id="2147483893" r:id="rId11"/>
    <p:sldLayoutId id="2147483894" r:id="rId12"/>
    <p:sldLayoutId id="2147483895" r:id="rId13"/>
    <p:sldLayoutId id="2147483896" r:id="rId14"/>
    <p:sldLayoutId id="2147483897" r:id="rId15"/>
    <p:sldLayoutId id="214748389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avadinimas 10"/>
          <p:cNvSpPr>
            <a:spLocks noGrp="1"/>
          </p:cNvSpPr>
          <p:nvPr>
            <p:ph type="title"/>
          </p:nvPr>
        </p:nvSpPr>
        <p:spPr>
          <a:xfrm>
            <a:off x="2542316" y="632347"/>
            <a:ext cx="8911687" cy="1280890"/>
          </a:xfrm>
        </p:spPr>
        <p:txBody>
          <a:bodyPr/>
          <a:lstStyle/>
          <a:p>
            <a:r>
              <a:rPr lang="lt-LT" sz="6000" dirty="0" err="1" smtClean="0">
                <a:solidFill>
                  <a:schemeClr val="tx2">
                    <a:lumMod val="90000"/>
                  </a:schemeClr>
                </a:solidFill>
                <a:latin typeface="Algerian" panose="04020705040A02060702" pitchFamily="82" charset="0"/>
              </a:rPr>
              <a:t>My</a:t>
            </a:r>
            <a:r>
              <a:rPr lang="lt-LT" sz="6000" dirty="0">
                <a:solidFill>
                  <a:schemeClr val="tx2">
                    <a:lumMod val="90000"/>
                  </a:schemeClr>
                </a:solidFill>
                <a:latin typeface="Algerian" panose="04020705040A02060702" pitchFamily="82" charset="0"/>
              </a:rPr>
              <a:t> </a:t>
            </a:r>
            <a:r>
              <a:rPr lang="lt-LT" sz="6000" dirty="0" smtClean="0">
                <a:solidFill>
                  <a:schemeClr val="tx2">
                    <a:lumMod val="90000"/>
                  </a:schemeClr>
                </a:solidFill>
                <a:latin typeface="Algerian" panose="04020705040A02060702" pitchFamily="82" charset="0"/>
              </a:rPr>
              <a:t> favorite  </a:t>
            </a:r>
            <a:r>
              <a:rPr lang="lt-LT" sz="6000" dirty="0" err="1" smtClean="0">
                <a:solidFill>
                  <a:schemeClr val="tx2">
                    <a:lumMod val="90000"/>
                  </a:schemeClr>
                </a:solidFill>
                <a:latin typeface="Algerian" panose="04020705040A02060702" pitchFamily="82" charset="0"/>
              </a:rPr>
              <a:t>singer</a:t>
            </a:r>
            <a:endParaRPr lang="lt-LT" sz="6000" dirty="0">
              <a:solidFill>
                <a:schemeClr val="tx2">
                  <a:lumMod val="90000"/>
                </a:schemeClr>
              </a:solidFill>
              <a:latin typeface="Algerian" panose="04020705040A02060702" pitchFamily="82" charset="0"/>
            </a:endParaRPr>
          </a:p>
        </p:txBody>
      </p:sp>
      <p:sp>
        <p:nvSpPr>
          <p:cNvPr id="4" name="Turinio vietos rezervavimo ženklas 3"/>
          <p:cNvSpPr>
            <a:spLocks noGrp="1"/>
          </p:cNvSpPr>
          <p:nvPr>
            <p:ph idx="1"/>
          </p:nvPr>
        </p:nvSpPr>
        <p:spPr>
          <a:xfrm>
            <a:off x="2579320" y="1573427"/>
            <a:ext cx="8915400" cy="377762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sz="7200" dirty="0" smtClean="0">
                <a:solidFill>
                  <a:schemeClr val="tx2">
                    <a:lumMod val="90000"/>
                  </a:schemeClr>
                </a:solidFill>
                <a:latin typeface="Berlin Sans FB Demi" panose="020E0802020502020306" pitchFamily="34" charset="0"/>
              </a:rPr>
              <a:t>      </a:t>
            </a:r>
            <a:r>
              <a:rPr lang="lt-LT" sz="7200" dirty="0" err="1" smtClean="0">
                <a:solidFill>
                  <a:schemeClr val="tx2">
                    <a:lumMod val="90000"/>
                  </a:schemeClr>
                </a:solidFill>
                <a:latin typeface="Berlin Sans FB Demi" panose="020E0802020502020306" pitchFamily="34" charset="0"/>
              </a:rPr>
              <a:t>Lady</a:t>
            </a:r>
            <a:r>
              <a:rPr lang="lt-LT" sz="7200" dirty="0" smtClean="0">
                <a:solidFill>
                  <a:schemeClr val="tx2">
                    <a:lumMod val="90000"/>
                  </a:schemeClr>
                </a:solidFill>
                <a:latin typeface="Berlin Sans FB Demi" panose="020E0802020502020306" pitchFamily="34" charset="0"/>
              </a:rPr>
              <a:t>  Gaga</a:t>
            </a:r>
            <a:endParaRPr lang="lt-LT" sz="7200" dirty="0">
              <a:solidFill>
                <a:schemeClr val="tx2">
                  <a:lumMod val="90000"/>
                </a:schemeClr>
              </a:solidFill>
              <a:latin typeface="Berlin Sans FB Demi" panose="020E0802020502020306" pitchFamily="34" charset="0"/>
            </a:endParaRPr>
          </a:p>
        </p:txBody>
      </p:sp>
      <p:pic>
        <p:nvPicPr>
          <p:cNvPr id="1026" name="Picture 2" descr="Vaizdo rezultatas pagal užklausą „lady gaga“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1369" y="2854317"/>
            <a:ext cx="5503820" cy="3661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5128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6000" dirty="0" err="1" smtClean="0">
                <a:solidFill>
                  <a:schemeClr val="tx2">
                    <a:lumMod val="90000"/>
                  </a:schemeClr>
                </a:solidFill>
                <a:latin typeface="Algerian" panose="04020705040A02060702" pitchFamily="82" charset="0"/>
              </a:rPr>
              <a:t>Biography</a:t>
            </a:r>
            <a:endParaRPr lang="lt-LT" sz="6000" dirty="0">
              <a:solidFill>
                <a:schemeClr val="tx2">
                  <a:lumMod val="90000"/>
                </a:schemeClr>
              </a:solidFill>
              <a:latin typeface="Algerian" panose="04020705040A02060702" pitchFamily="82" charset="0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913710" y="2100648"/>
            <a:ext cx="5920474" cy="377762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lt-LT" sz="2800" dirty="0" err="1" smtClean="0">
                <a:latin typeface="Arial Rounded MT Bold" panose="020F0704030504030204" pitchFamily="34" charset="0"/>
              </a:rPr>
              <a:t>Lady</a:t>
            </a:r>
            <a:r>
              <a:rPr lang="lt-LT" sz="2800" dirty="0" smtClean="0">
                <a:latin typeface="Arial Rounded MT Bold" panose="020F0704030504030204" pitchFamily="34" charset="0"/>
              </a:rPr>
              <a:t> Gaga </a:t>
            </a:r>
            <a:r>
              <a:rPr lang="lt-LT" sz="2800" dirty="0" err="1" smtClean="0">
                <a:latin typeface="Arial Rounded MT Bold" panose="020F0704030504030204" pitchFamily="34" charset="0"/>
              </a:rPr>
              <a:t>is</a:t>
            </a:r>
            <a:r>
              <a:rPr lang="lt-LT" sz="2800" dirty="0" smtClean="0">
                <a:latin typeface="Arial Rounded MT Bold" panose="020F0704030504030204" pitchFamily="34" charset="0"/>
              </a:rPr>
              <a:t> </a:t>
            </a:r>
            <a:r>
              <a:rPr lang="lt-LT" sz="2800" dirty="0" err="1" smtClean="0">
                <a:latin typeface="Arial Rounded MT Bold" panose="020F0704030504030204" pitchFamily="34" charset="0"/>
              </a:rPr>
              <a:t>an</a:t>
            </a:r>
            <a:r>
              <a:rPr lang="lt-LT" sz="2800" dirty="0" smtClean="0">
                <a:latin typeface="Arial Rounded MT Bold" panose="020F0704030504030204" pitchFamily="34" charset="0"/>
              </a:rPr>
              <a:t> American </a:t>
            </a:r>
            <a:r>
              <a:rPr lang="lt-LT" sz="2800" dirty="0" err="1" smtClean="0">
                <a:latin typeface="Arial Rounded MT Bold" panose="020F0704030504030204" pitchFamily="34" charset="0"/>
              </a:rPr>
              <a:t>singer</a:t>
            </a:r>
            <a:r>
              <a:rPr lang="lt-LT" sz="2800" dirty="0" smtClean="0">
                <a:latin typeface="Arial Rounded MT Bold" panose="020F0704030504030204" pitchFamily="34" charset="0"/>
              </a:rPr>
              <a:t>, </a:t>
            </a:r>
            <a:r>
              <a:rPr lang="lt-LT" sz="2800" dirty="0" err="1" smtClean="0">
                <a:latin typeface="Arial Rounded MT Bold" panose="020F0704030504030204" pitchFamily="34" charset="0"/>
              </a:rPr>
              <a:t>songwriter</a:t>
            </a:r>
            <a:r>
              <a:rPr lang="lt-LT" sz="2800" dirty="0" smtClean="0">
                <a:latin typeface="Arial Rounded MT Bold" panose="020F0704030504030204" pitchFamily="34" charset="0"/>
              </a:rPr>
              <a:t> </a:t>
            </a:r>
            <a:r>
              <a:rPr lang="lt-LT" sz="2800" dirty="0" err="1" smtClean="0">
                <a:latin typeface="Arial Rounded MT Bold" panose="020F0704030504030204" pitchFamily="34" charset="0"/>
              </a:rPr>
              <a:t>and</a:t>
            </a:r>
            <a:r>
              <a:rPr lang="lt-LT" sz="2800" dirty="0" smtClean="0">
                <a:latin typeface="Arial Rounded MT Bold" panose="020F0704030504030204" pitchFamily="34" charset="0"/>
              </a:rPr>
              <a:t> </a:t>
            </a:r>
            <a:r>
              <a:rPr lang="lt-LT" sz="2800" dirty="0" err="1" smtClean="0">
                <a:latin typeface="Arial Rounded MT Bold" panose="020F0704030504030204" pitchFamily="34" charset="0"/>
              </a:rPr>
              <a:t>actress</a:t>
            </a:r>
            <a:r>
              <a:rPr lang="lt-LT" sz="2800" dirty="0" smtClean="0">
                <a:latin typeface="Arial Rounded MT Bold" panose="020F0704030504030204" pitchFamily="34" charset="0"/>
              </a:rPr>
              <a:t>. </a:t>
            </a:r>
            <a:r>
              <a:rPr lang="lt-LT" sz="2800" dirty="0" err="1" smtClean="0">
                <a:latin typeface="Arial Rounded MT Bold" panose="020F0704030504030204" pitchFamily="34" charset="0"/>
              </a:rPr>
              <a:t>She</a:t>
            </a:r>
            <a:r>
              <a:rPr lang="lt-LT" sz="2800" dirty="0" smtClean="0">
                <a:latin typeface="Arial Rounded MT Bold" panose="020F0704030504030204" pitchFamily="34" charset="0"/>
              </a:rPr>
              <a:t> </a:t>
            </a:r>
            <a:r>
              <a:rPr lang="lt-LT" sz="2800" dirty="0" err="1" smtClean="0">
                <a:latin typeface="Arial Rounded MT Bold" panose="020F0704030504030204" pitchFamily="34" charset="0"/>
              </a:rPr>
              <a:t>was</a:t>
            </a:r>
            <a:r>
              <a:rPr lang="lt-LT" sz="2800" dirty="0" smtClean="0">
                <a:latin typeface="Arial Rounded MT Bold" panose="020F0704030504030204" pitchFamily="34" charset="0"/>
              </a:rPr>
              <a:t> </a:t>
            </a:r>
            <a:r>
              <a:rPr lang="lt-LT" sz="2800" dirty="0" err="1" smtClean="0">
                <a:latin typeface="Arial Rounded MT Bold" panose="020F0704030504030204" pitchFamily="34" charset="0"/>
              </a:rPr>
              <a:t>born</a:t>
            </a:r>
            <a:r>
              <a:rPr lang="lt-LT" sz="2800" dirty="0" smtClean="0">
                <a:latin typeface="Arial Rounded MT Bold" panose="020F0704030504030204" pitchFamily="34" charset="0"/>
              </a:rPr>
              <a:t> </a:t>
            </a:r>
            <a:r>
              <a:rPr lang="lt-LT" sz="2800" dirty="0" err="1" smtClean="0">
                <a:latin typeface="Arial Rounded MT Bold" panose="020F0704030504030204" pitchFamily="34" charset="0"/>
              </a:rPr>
              <a:t>in</a:t>
            </a:r>
            <a:r>
              <a:rPr lang="lt-LT" sz="2800" dirty="0" smtClean="0">
                <a:latin typeface="Arial Rounded MT Bold" panose="020F0704030504030204" pitchFamily="34" charset="0"/>
              </a:rPr>
              <a:t> 1986 </a:t>
            </a:r>
            <a:r>
              <a:rPr lang="lt-LT" sz="2800" dirty="0" err="1" smtClean="0">
                <a:latin typeface="Arial Rounded MT Bold" panose="020F0704030504030204" pitchFamily="34" charset="0"/>
              </a:rPr>
              <a:t>in</a:t>
            </a:r>
            <a:r>
              <a:rPr lang="lt-LT" sz="2800" dirty="0" smtClean="0">
                <a:latin typeface="Arial Rounded MT Bold" panose="020F0704030504030204" pitchFamily="34" charset="0"/>
              </a:rPr>
              <a:t> </a:t>
            </a:r>
            <a:r>
              <a:rPr lang="lt-LT" sz="2800" dirty="0" err="1" smtClean="0">
                <a:latin typeface="Arial Rounded MT Bold" panose="020F0704030504030204" pitchFamily="34" charset="0"/>
              </a:rPr>
              <a:t>New</a:t>
            </a:r>
            <a:r>
              <a:rPr lang="lt-LT" sz="2800" dirty="0" smtClean="0">
                <a:latin typeface="Arial Rounded MT Bold" panose="020F0704030504030204" pitchFamily="34" charset="0"/>
              </a:rPr>
              <a:t> York. </a:t>
            </a:r>
            <a:r>
              <a:rPr lang="lt-LT" sz="2800" dirty="0" err="1" smtClean="0">
                <a:latin typeface="Arial Rounded MT Bold" panose="020F0704030504030204" pitchFamily="34" charset="0"/>
              </a:rPr>
              <a:t>She</a:t>
            </a:r>
            <a:r>
              <a:rPr lang="lt-LT" sz="2800" dirty="0" smtClean="0">
                <a:latin typeface="Arial Rounded MT Bold" panose="020F0704030504030204" pitchFamily="34" charset="0"/>
              </a:rPr>
              <a:t> </a:t>
            </a:r>
            <a:r>
              <a:rPr lang="lt-LT" sz="2800" dirty="0" err="1" smtClean="0">
                <a:latin typeface="Arial Rounded MT Bold" panose="020F0704030504030204" pitchFamily="34" charset="0"/>
              </a:rPr>
              <a:t>created</a:t>
            </a:r>
            <a:r>
              <a:rPr lang="lt-LT" sz="2800" dirty="0" smtClean="0">
                <a:latin typeface="Arial Rounded MT Bold" panose="020F0704030504030204" pitchFamily="34" charset="0"/>
              </a:rPr>
              <a:t>  </a:t>
            </a:r>
            <a:r>
              <a:rPr lang="lt-LT" sz="2800" dirty="0" err="1" smtClean="0">
                <a:latin typeface="Arial Rounded MT Bold" panose="020F0704030504030204" pitchFamily="34" charset="0"/>
              </a:rPr>
              <a:t>her</a:t>
            </a:r>
            <a:r>
              <a:rPr lang="lt-LT" sz="2800" dirty="0" smtClean="0">
                <a:latin typeface="Arial Rounded MT Bold" panose="020F0704030504030204" pitchFamily="34" charset="0"/>
              </a:rPr>
              <a:t> </a:t>
            </a:r>
            <a:r>
              <a:rPr lang="lt-LT" sz="2800" dirty="0" err="1" smtClean="0">
                <a:latin typeface="Arial Rounded MT Bold" panose="020F0704030504030204" pitchFamily="34" charset="0"/>
              </a:rPr>
              <a:t>first</a:t>
            </a:r>
            <a:r>
              <a:rPr lang="lt-LT" sz="2800" dirty="0" smtClean="0">
                <a:latin typeface="Arial Rounded MT Bold" panose="020F0704030504030204" pitchFamily="34" charset="0"/>
              </a:rPr>
              <a:t> </a:t>
            </a:r>
            <a:r>
              <a:rPr lang="lt-LT" sz="2800" dirty="0" err="1" smtClean="0">
                <a:latin typeface="Arial Rounded MT Bold" panose="020F0704030504030204" pitchFamily="34" charset="0"/>
              </a:rPr>
              <a:t>song</a:t>
            </a:r>
            <a:r>
              <a:rPr lang="lt-LT" sz="2800" dirty="0" smtClean="0">
                <a:latin typeface="Arial Rounded MT Bold" panose="020F0704030504030204" pitchFamily="34" charset="0"/>
              </a:rPr>
              <a:t> </a:t>
            </a:r>
            <a:r>
              <a:rPr lang="lt-LT" sz="2800" dirty="0" err="1" smtClean="0">
                <a:latin typeface="Arial Rounded MT Bold" panose="020F0704030504030204" pitchFamily="34" charset="0"/>
              </a:rPr>
              <a:t>when</a:t>
            </a:r>
            <a:r>
              <a:rPr lang="lt-LT" sz="2800" dirty="0" smtClean="0">
                <a:latin typeface="Arial Rounded MT Bold" panose="020F0704030504030204" pitchFamily="34" charset="0"/>
              </a:rPr>
              <a:t> </a:t>
            </a:r>
            <a:r>
              <a:rPr lang="lt-LT" sz="2800" dirty="0" err="1" smtClean="0">
                <a:latin typeface="Arial Rounded MT Bold" panose="020F0704030504030204" pitchFamily="34" charset="0"/>
              </a:rPr>
              <a:t>she</a:t>
            </a:r>
            <a:r>
              <a:rPr lang="lt-LT" sz="2800" dirty="0" smtClean="0">
                <a:latin typeface="Arial Rounded MT Bold" panose="020F0704030504030204" pitchFamily="34" charset="0"/>
              </a:rPr>
              <a:t> </a:t>
            </a:r>
            <a:r>
              <a:rPr lang="lt-LT" sz="2800" dirty="0" err="1" smtClean="0">
                <a:latin typeface="Arial Rounded MT Bold" panose="020F0704030504030204" pitchFamily="34" charset="0"/>
              </a:rPr>
              <a:t>was</a:t>
            </a:r>
            <a:r>
              <a:rPr lang="lt-LT" sz="2800" dirty="0" smtClean="0">
                <a:latin typeface="Arial Rounded MT Bold" panose="020F0704030504030204" pitchFamily="34" charset="0"/>
              </a:rPr>
              <a:t> 13. </a:t>
            </a:r>
            <a:r>
              <a:rPr lang="lt-LT" sz="2800" dirty="0" err="1" smtClean="0">
                <a:latin typeface="Arial Rounded MT Bold" panose="020F0704030504030204" pitchFamily="34" charset="0"/>
              </a:rPr>
              <a:t>Her</a:t>
            </a:r>
            <a:r>
              <a:rPr lang="lt-LT" sz="2800" dirty="0" smtClean="0">
                <a:latin typeface="Arial Rounded MT Bold" panose="020F0704030504030204" pitchFamily="34" charset="0"/>
              </a:rPr>
              <a:t> </a:t>
            </a:r>
            <a:r>
              <a:rPr lang="lt-LT" sz="2800" dirty="0" err="1" smtClean="0">
                <a:latin typeface="Arial Rounded MT Bold" panose="020F0704030504030204" pitchFamily="34" charset="0"/>
              </a:rPr>
              <a:t>most</a:t>
            </a:r>
            <a:r>
              <a:rPr lang="lt-LT" sz="2800" dirty="0" smtClean="0">
                <a:latin typeface="Arial Rounded MT Bold" panose="020F0704030504030204" pitchFamily="34" charset="0"/>
              </a:rPr>
              <a:t> </a:t>
            </a:r>
            <a:r>
              <a:rPr lang="lt-LT" sz="2800" dirty="0" err="1" smtClean="0">
                <a:latin typeface="Arial Rounded MT Bold" panose="020F0704030504030204" pitchFamily="34" charset="0"/>
              </a:rPr>
              <a:t>popular</a:t>
            </a:r>
            <a:r>
              <a:rPr lang="lt-LT" sz="2800" dirty="0" smtClean="0">
                <a:latin typeface="Arial Rounded MT Bold" panose="020F0704030504030204" pitchFamily="34" charset="0"/>
              </a:rPr>
              <a:t> </a:t>
            </a:r>
            <a:r>
              <a:rPr lang="lt-LT" sz="2800" dirty="0" err="1" smtClean="0">
                <a:latin typeface="Arial Rounded MT Bold" panose="020F0704030504030204" pitchFamily="34" charset="0"/>
              </a:rPr>
              <a:t>albums</a:t>
            </a:r>
            <a:r>
              <a:rPr lang="lt-LT" sz="2800" dirty="0" smtClean="0">
                <a:latin typeface="Arial Rounded MT Bold" panose="020F0704030504030204" pitchFamily="34" charset="0"/>
              </a:rPr>
              <a:t>: </a:t>
            </a:r>
            <a:r>
              <a:rPr lang="lt-LT" sz="2800" dirty="0" err="1" smtClean="0">
                <a:latin typeface="Arial Rounded MT Bold" panose="020F0704030504030204" pitchFamily="34" charset="0"/>
              </a:rPr>
              <a:t>The</a:t>
            </a:r>
            <a:r>
              <a:rPr lang="lt-LT" sz="2800" dirty="0" smtClean="0">
                <a:latin typeface="Arial Rounded MT Bold" panose="020F0704030504030204" pitchFamily="34" charset="0"/>
              </a:rPr>
              <a:t> </a:t>
            </a:r>
            <a:r>
              <a:rPr lang="lt-LT" sz="2800" dirty="0" err="1" smtClean="0">
                <a:latin typeface="Arial Rounded MT Bold" panose="020F0704030504030204" pitchFamily="34" charset="0"/>
              </a:rPr>
              <a:t>Fame</a:t>
            </a:r>
            <a:r>
              <a:rPr lang="lt-LT" sz="2800" dirty="0" smtClean="0">
                <a:latin typeface="Arial Rounded MT Bold" panose="020F0704030504030204" pitchFamily="34" charset="0"/>
              </a:rPr>
              <a:t>, </a:t>
            </a:r>
            <a:r>
              <a:rPr lang="lt-LT" sz="2800" dirty="0" err="1" smtClean="0">
                <a:latin typeface="Arial Rounded MT Bold" panose="020F0704030504030204" pitchFamily="34" charset="0"/>
              </a:rPr>
              <a:t>Born</a:t>
            </a:r>
            <a:r>
              <a:rPr lang="lt-LT" sz="2800" dirty="0" smtClean="0">
                <a:latin typeface="Arial Rounded MT Bold" panose="020F0704030504030204" pitchFamily="34" charset="0"/>
              </a:rPr>
              <a:t> </a:t>
            </a:r>
            <a:r>
              <a:rPr lang="lt-LT" sz="2800" dirty="0" err="1" smtClean="0">
                <a:latin typeface="Arial Rounded MT Bold" panose="020F0704030504030204" pitchFamily="34" charset="0"/>
              </a:rPr>
              <a:t>This</a:t>
            </a:r>
            <a:r>
              <a:rPr lang="lt-LT" sz="2800" dirty="0" smtClean="0">
                <a:latin typeface="Arial Rounded MT Bold" panose="020F0704030504030204" pitchFamily="34" charset="0"/>
              </a:rPr>
              <a:t> </a:t>
            </a:r>
            <a:r>
              <a:rPr lang="lt-LT" sz="2800" dirty="0" err="1" smtClean="0">
                <a:latin typeface="Arial Rounded MT Bold" panose="020F0704030504030204" pitchFamily="34" charset="0"/>
              </a:rPr>
              <a:t>Way</a:t>
            </a:r>
            <a:r>
              <a:rPr lang="lt-LT" sz="2800" dirty="0" smtClean="0">
                <a:latin typeface="Arial Rounded MT Bold" panose="020F0704030504030204" pitchFamily="34" charset="0"/>
              </a:rPr>
              <a:t>, A </a:t>
            </a:r>
            <a:r>
              <a:rPr lang="lt-LT" sz="2800" dirty="0" err="1" smtClean="0">
                <a:latin typeface="Arial Rounded MT Bold" panose="020F0704030504030204" pitchFamily="34" charset="0"/>
              </a:rPr>
              <a:t>Star</a:t>
            </a:r>
            <a:r>
              <a:rPr lang="lt-LT" sz="2800" dirty="0" smtClean="0">
                <a:latin typeface="Arial Rounded MT Bold" panose="020F0704030504030204" pitchFamily="34" charset="0"/>
              </a:rPr>
              <a:t> </a:t>
            </a:r>
            <a:r>
              <a:rPr lang="lt-LT" sz="2800" dirty="0" err="1" smtClean="0">
                <a:latin typeface="Arial Rounded MT Bold" panose="020F0704030504030204" pitchFamily="34" charset="0"/>
              </a:rPr>
              <a:t>Is</a:t>
            </a:r>
            <a:r>
              <a:rPr lang="lt-LT" sz="2800" dirty="0" smtClean="0">
                <a:latin typeface="Arial Rounded MT Bold" panose="020F0704030504030204" pitchFamily="34" charset="0"/>
              </a:rPr>
              <a:t> </a:t>
            </a:r>
            <a:r>
              <a:rPr lang="lt-LT" sz="2800" dirty="0" err="1" smtClean="0">
                <a:latin typeface="Arial Rounded MT Bold" panose="020F0704030504030204" pitchFamily="34" charset="0"/>
              </a:rPr>
              <a:t>Born</a:t>
            </a:r>
            <a:r>
              <a:rPr lang="lt-LT" sz="2800" dirty="0" smtClean="0">
                <a:latin typeface="Arial Rounded MT Bold" panose="020F0704030504030204" pitchFamily="34" charset="0"/>
              </a:rPr>
              <a:t> </a:t>
            </a:r>
            <a:r>
              <a:rPr lang="lt-LT" sz="2800" dirty="0" err="1" smtClean="0">
                <a:latin typeface="Arial Rounded MT Bold" panose="020F0704030504030204" pitchFamily="34" charset="0"/>
              </a:rPr>
              <a:t>and</a:t>
            </a:r>
            <a:r>
              <a:rPr lang="lt-LT" sz="2800" dirty="0" smtClean="0">
                <a:latin typeface="Arial Rounded MT Bold" panose="020F0704030504030204" pitchFamily="34" charset="0"/>
              </a:rPr>
              <a:t> </a:t>
            </a:r>
            <a:r>
              <a:rPr lang="lt-LT" sz="2800" dirty="0" err="1" smtClean="0">
                <a:latin typeface="Arial Rounded MT Bold" panose="020F0704030504030204" pitchFamily="34" charset="0"/>
              </a:rPr>
              <a:t>Cheek</a:t>
            </a:r>
            <a:r>
              <a:rPr lang="lt-LT" sz="2800" dirty="0" smtClean="0">
                <a:latin typeface="Arial Rounded MT Bold" panose="020F0704030504030204" pitchFamily="34" charset="0"/>
              </a:rPr>
              <a:t> to </a:t>
            </a:r>
            <a:r>
              <a:rPr lang="lt-LT" sz="2800" dirty="0" err="1" smtClean="0">
                <a:latin typeface="Arial Rounded MT Bold" panose="020F0704030504030204" pitchFamily="34" charset="0"/>
              </a:rPr>
              <a:t>Cheek</a:t>
            </a:r>
            <a:r>
              <a:rPr lang="lt-LT" sz="2800" dirty="0" smtClean="0">
                <a:latin typeface="Arial Rounded MT Bold" panose="020F0704030504030204" pitchFamily="34" charset="0"/>
              </a:rPr>
              <a:t>.</a:t>
            </a:r>
            <a:endParaRPr lang="lt-LT" sz="2800" dirty="0">
              <a:latin typeface="Arial Rounded MT Bold" panose="020F0704030504030204" pitchFamily="34" charset="0"/>
            </a:endParaRPr>
          </a:p>
        </p:txBody>
      </p:sp>
      <p:pic>
        <p:nvPicPr>
          <p:cNvPr id="5" name="Picture 2" descr="Vaizdo rezultatas pagal užklausą „lady gaga with dress“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4184" y="264523"/>
            <a:ext cx="4089166" cy="6138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281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6000" dirty="0" err="1" smtClean="0">
                <a:solidFill>
                  <a:schemeClr val="tx2">
                    <a:lumMod val="90000"/>
                  </a:schemeClr>
                </a:solidFill>
                <a:latin typeface="Algerian" panose="04020705040A02060702" pitchFamily="82" charset="0"/>
              </a:rPr>
              <a:t>Career</a:t>
            </a:r>
            <a:endParaRPr lang="lt-LT" sz="6000" dirty="0">
              <a:solidFill>
                <a:schemeClr val="tx2">
                  <a:lumMod val="90000"/>
                </a:schemeClr>
              </a:solidFill>
              <a:latin typeface="Algerian" panose="04020705040A02060702" pitchFamily="82" charset="0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2193796" y="2108886"/>
            <a:ext cx="5772193" cy="377762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sz="2800" dirty="0" err="1" smtClean="0"/>
              <a:t>Lady</a:t>
            </a:r>
            <a:r>
              <a:rPr lang="lt-LT" sz="2800" dirty="0" smtClean="0"/>
              <a:t> Gaga </a:t>
            </a:r>
            <a:r>
              <a:rPr lang="lt-LT" sz="2800" dirty="0" err="1" smtClean="0"/>
              <a:t>began</a:t>
            </a:r>
            <a:r>
              <a:rPr lang="lt-LT" sz="2800" dirty="0" smtClean="0"/>
              <a:t> </a:t>
            </a:r>
            <a:r>
              <a:rPr lang="lt-LT" sz="2800" dirty="0" err="1" smtClean="0"/>
              <a:t>performing</a:t>
            </a:r>
            <a:r>
              <a:rPr lang="lt-LT" sz="2800" dirty="0" smtClean="0"/>
              <a:t> </a:t>
            </a:r>
            <a:r>
              <a:rPr lang="lt-LT" sz="2800" dirty="0" err="1" smtClean="0"/>
              <a:t>as</a:t>
            </a:r>
            <a:r>
              <a:rPr lang="lt-LT" sz="2800" dirty="0" smtClean="0"/>
              <a:t> a </a:t>
            </a:r>
            <a:r>
              <a:rPr lang="lt-LT" sz="2800" dirty="0" err="1" smtClean="0"/>
              <a:t>teenager</a:t>
            </a:r>
            <a:r>
              <a:rPr lang="lt-LT" sz="2800" dirty="0" smtClean="0"/>
              <a:t> at </a:t>
            </a:r>
            <a:r>
              <a:rPr lang="lt-LT" sz="2800" dirty="0" err="1" smtClean="0"/>
              <a:t>open</a:t>
            </a:r>
            <a:r>
              <a:rPr lang="lt-LT" sz="2800" dirty="0" smtClean="0"/>
              <a:t> </a:t>
            </a:r>
            <a:r>
              <a:rPr lang="lt-LT" sz="2800" dirty="0" err="1" smtClean="0"/>
              <a:t>mic</a:t>
            </a:r>
            <a:r>
              <a:rPr lang="lt-LT" sz="2800" dirty="0" smtClean="0"/>
              <a:t> </a:t>
            </a:r>
            <a:r>
              <a:rPr lang="lt-LT" sz="2800" dirty="0" err="1" smtClean="0"/>
              <a:t>nights</a:t>
            </a:r>
            <a:r>
              <a:rPr lang="lt-LT" sz="2800" dirty="0" smtClean="0"/>
              <a:t> </a:t>
            </a:r>
            <a:r>
              <a:rPr lang="lt-LT" sz="2800" dirty="0" err="1" smtClean="0"/>
              <a:t>and</a:t>
            </a:r>
            <a:r>
              <a:rPr lang="lt-LT" sz="2800" dirty="0" smtClean="0"/>
              <a:t> </a:t>
            </a:r>
            <a:r>
              <a:rPr lang="lt-LT" sz="2800" dirty="0" err="1" smtClean="0"/>
              <a:t>acting</a:t>
            </a:r>
            <a:r>
              <a:rPr lang="lt-LT" sz="2800" dirty="0" smtClean="0"/>
              <a:t> </a:t>
            </a:r>
            <a:r>
              <a:rPr lang="lt-LT" sz="2800" dirty="0" err="1" smtClean="0"/>
              <a:t>in</a:t>
            </a:r>
            <a:r>
              <a:rPr lang="lt-LT" sz="2800" dirty="0" smtClean="0"/>
              <a:t> </a:t>
            </a:r>
            <a:r>
              <a:rPr lang="lt-LT" sz="2800" dirty="0" err="1" smtClean="0"/>
              <a:t>school</a:t>
            </a:r>
            <a:r>
              <a:rPr lang="lt-LT" sz="2800" dirty="0" smtClean="0"/>
              <a:t> </a:t>
            </a:r>
            <a:r>
              <a:rPr lang="lt-LT" sz="2800" dirty="0" err="1" smtClean="0"/>
              <a:t>plays</a:t>
            </a:r>
            <a:r>
              <a:rPr lang="lt-LT" sz="2800" dirty="0" smtClean="0"/>
              <a:t>. </a:t>
            </a:r>
            <a:r>
              <a:rPr lang="lt-LT" sz="2800" dirty="0" err="1" smtClean="0"/>
              <a:t>She</a:t>
            </a:r>
            <a:r>
              <a:rPr lang="lt-LT" sz="2800" dirty="0" smtClean="0"/>
              <a:t> </a:t>
            </a:r>
            <a:r>
              <a:rPr lang="lt-LT" sz="2800" dirty="0" err="1" smtClean="0"/>
              <a:t>studied</a:t>
            </a:r>
            <a:r>
              <a:rPr lang="lt-LT" sz="2800" dirty="0" smtClean="0"/>
              <a:t> at </a:t>
            </a:r>
            <a:r>
              <a:rPr lang="lt-LT" sz="2800" dirty="0" err="1" smtClean="0"/>
              <a:t>New</a:t>
            </a:r>
            <a:r>
              <a:rPr lang="lt-LT" sz="2800" dirty="0" smtClean="0"/>
              <a:t> York University.</a:t>
            </a:r>
          </a:p>
          <a:p>
            <a:pPr marL="0" indent="0">
              <a:buNone/>
            </a:pPr>
            <a:r>
              <a:rPr lang="lt-LT" sz="2800" dirty="0" err="1" smtClean="0"/>
              <a:t>Singer</a:t>
            </a:r>
            <a:r>
              <a:rPr lang="lt-LT" sz="2800" dirty="0" smtClean="0"/>
              <a:t> </a:t>
            </a:r>
            <a:r>
              <a:rPr lang="lt-LT" sz="2800" dirty="0" err="1" smtClean="0"/>
              <a:t>received</a:t>
            </a:r>
            <a:r>
              <a:rPr lang="lt-LT" sz="2800" dirty="0" smtClean="0"/>
              <a:t> a </a:t>
            </a:r>
            <a:r>
              <a:rPr lang="lt-LT" sz="2800" dirty="0" err="1" smtClean="0"/>
              <a:t>Golden</a:t>
            </a:r>
            <a:r>
              <a:rPr lang="lt-LT" sz="2800" dirty="0" smtClean="0"/>
              <a:t> </a:t>
            </a:r>
            <a:r>
              <a:rPr lang="lt-LT" sz="2800" dirty="0" err="1" smtClean="0"/>
              <a:t>Globe</a:t>
            </a:r>
            <a:r>
              <a:rPr lang="lt-LT" sz="2800" dirty="0" smtClean="0"/>
              <a:t> </a:t>
            </a:r>
            <a:r>
              <a:rPr lang="lt-LT" sz="2800" dirty="0" err="1" smtClean="0"/>
              <a:t>Award</a:t>
            </a:r>
            <a:r>
              <a:rPr lang="lt-LT" sz="2800" dirty="0" smtClean="0"/>
              <a:t> </a:t>
            </a:r>
            <a:r>
              <a:rPr lang="lt-LT" sz="2800" dirty="0" err="1" smtClean="0"/>
              <a:t>for</a:t>
            </a:r>
            <a:r>
              <a:rPr lang="lt-LT" sz="2800" dirty="0" smtClean="0"/>
              <a:t> </a:t>
            </a:r>
            <a:r>
              <a:rPr lang="lt-LT" sz="2800" dirty="0" err="1" smtClean="0"/>
              <a:t>best</a:t>
            </a:r>
            <a:r>
              <a:rPr lang="lt-LT" sz="2800" dirty="0" smtClean="0"/>
              <a:t> </a:t>
            </a:r>
            <a:r>
              <a:rPr lang="lt-LT" sz="2800" dirty="0" err="1" smtClean="0"/>
              <a:t>actress</a:t>
            </a:r>
            <a:r>
              <a:rPr lang="lt-LT" sz="2800" dirty="0" smtClean="0"/>
              <a:t>. </a:t>
            </a:r>
            <a:endParaRPr lang="lt-LT" sz="2800" dirty="0"/>
          </a:p>
        </p:txBody>
      </p:sp>
      <p:pic>
        <p:nvPicPr>
          <p:cNvPr id="5" name="Picture 2" descr="Vaizdo rezultatas pagal užklausą „lady gaga with dress“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4307" y="453006"/>
            <a:ext cx="3923251" cy="58848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7825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6000" dirty="0" smtClean="0">
                <a:solidFill>
                  <a:schemeClr val="tx2">
                    <a:lumMod val="90000"/>
                  </a:schemeClr>
                </a:solidFill>
                <a:latin typeface="Algerian" panose="04020705040A02060702" pitchFamily="82" charset="0"/>
              </a:rPr>
              <a:t>Style</a:t>
            </a:r>
            <a:endParaRPr lang="lt-LT" sz="6000" dirty="0">
              <a:solidFill>
                <a:schemeClr val="tx2">
                  <a:lumMod val="90000"/>
                </a:schemeClr>
              </a:solidFill>
              <a:latin typeface="Algerian" panose="04020705040A02060702" pitchFamily="82" charset="0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2457406" y="1659972"/>
            <a:ext cx="5310874" cy="143338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sz="2800" dirty="0" err="1" smtClean="0">
                <a:latin typeface="Arial Rounded MT Bold" panose="020F0704030504030204" pitchFamily="34" charset="0"/>
              </a:rPr>
              <a:t>Lady</a:t>
            </a:r>
            <a:r>
              <a:rPr lang="lt-LT" sz="2800" dirty="0" smtClean="0">
                <a:latin typeface="Arial Rounded MT Bold" panose="020F0704030504030204" pitchFamily="34" charset="0"/>
              </a:rPr>
              <a:t> Gaga </a:t>
            </a:r>
            <a:r>
              <a:rPr lang="lt-LT" sz="2800" dirty="0" err="1" smtClean="0">
                <a:latin typeface="Arial Rounded MT Bold" panose="020F0704030504030204" pitchFamily="34" charset="0"/>
              </a:rPr>
              <a:t>likes</a:t>
            </a:r>
            <a:r>
              <a:rPr lang="lt-LT" sz="2800" dirty="0" smtClean="0">
                <a:latin typeface="Arial Rounded MT Bold" panose="020F0704030504030204" pitchFamily="34" charset="0"/>
              </a:rPr>
              <a:t> to </a:t>
            </a:r>
            <a:r>
              <a:rPr lang="lt-LT" sz="2800" dirty="0" err="1" smtClean="0">
                <a:latin typeface="Arial Rounded MT Bold" panose="020F0704030504030204" pitchFamily="34" charset="0"/>
              </a:rPr>
              <a:t>wear</a:t>
            </a:r>
            <a:r>
              <a:rPr lang="lt-LT" sz="2800" dirty="0" smtClean="0">
                <a:latin typeface="Arial Rounded MT Bold" panose="020F0704030504030204" pitchFamily="34" charset="0"/>
              </a:rPr>
              <a:t> </a:t>
            </a:r>
            <a:r>
              <a:rPr lang="lt-LT" sz="2800" dirty="0" err="1" smtClean="0">
                <a:latin typeface="Arial Rounded MT Bold" panose="020F0704030504030204" pitchFamily="34" charset="0"/>
              </a:rPr>
              <a:t>unusual</a:t>
            </a:r>
            <a:r>
              <a:rPr lang="lt-LT" sz="2800" dirty="0" smtClean="0">
                <a:latin typeface="Arial Rounded MT Bold" panose="020F0704030504030204" pitchFamily="34" charset="0"/>
              </a:rPr>
              <a:t> </a:t>
            </a:r>
            <a:r>
              <a:rPr lang="lt-LT" sz="2800" dirty="0" err="1" smtClean="0">
                <a:latin typeface="Arial Rounded MT Bold" panose="020F0704030504030204" pitchFamily="34" charset="0"/>
              </a:rPr>
              <a:t>and</a:t>
            </a:r>
            <a:r>
              <a:rPr lang="lt-LT" sz="2800" dirty="0" smtClean="0">
                <a:latin typeface="Arial Rounded MT Bold" panose="020F0704030504030204" pitchFamily="34" charset="0"/>
              </a:rPr>
              <a:t> </a:t>
            </a:r>
            <a:r>
              <a:rPr lang="lt-LT" sz="2800" dirty="0" err="1" smtClean="0">
                <a:latin typeface="Arial Rounded MT Bold" panose="020F0704030504030204" pitchFamily="34" charset="0"/>
              </a:rPr>
              <a:t>crazy</a:t>
            </a:r>
            <a:r>
              <a:rPr lang="lt-LT" sz="2800" dirty="0" smtClean="0">
                <a:latin typeface="Arial Rounded MT Bold" panose="020F0704030504030204" pitchFamily="34" charset="0"/>
              </a:rPr>
              <a:t> </a:t>
            </a:r>
            <a:r>
              <a:rPr lang="lt-LT" sz="2800" dirty="0" err="1" smtClean="0">
                <a:latin typeface="Arial Rounded MT Bold" panose="020F0704030504030204" pitchFamily="34" charset="0"/>
              </a:rPr>
              <a:t>outfits</a:t>
            </a:r>
            <a:r>
              <a:rPr lang="lt-LT" sz="2800" dirty="0" smtClean="0">
                <a:latin typeface="Arial Rounded MT Bold" panose="020F0704030504030204" pitchFamily="34" charset="0"/>
              </a:rPr>
              <a:t>.</a:t>
            </a:r>
            <a:endParaRPr lang="lt-LT" sz="2800" dirty="0">
              <a:latin typeface="Arial Rounded MT Bold" panose="020F0704030504030204" pitchFamily="34" charset="0"/>
            </a:endParaRPr>
          </a:p>
        </p:txBody>
      </p:sp>
      <p:pic>
        <p:nvPicPr>
          <p:cNvPr id="1026" name="Picture 2" descr="Vaizdo rezultatas pagal užklausą „lady gaga with meat dress“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646" y="2741236"/>
            <a:ext cx="2512717" cy="3857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Susijęs vaizda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3799" y="624110"/>
            <a:ext cx="3814387" cy="5726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Vaizdo rezultatas pagal užklausą „lady gaga with crazy dress“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1297" y="2589328"/>
            <a:ext cx="3059222" cy="4161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9485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6000" dirty="0" err="1" smtClean="0">
                <a:solidFill>
                  <a:schemeClr val="tx2">
                    <a:lumMod val="90000"/>
                  </a:schemeClr>
                </a:solidFill>
                <a:latin typeface="Algerian" panose="04020705040A02060702" pitchFamily="82" charset="0"/>
              </a:rPr>
              <a:t>Why</a:t>
            </a:r>
            <a:r>
              <a:rPr lang="lt-LT" sz="6000" dirty="0" smtClean="0">
                <a:solidFill>
                  <a:schemeClr val="tx2">
                    <a:lumMod val="90000"/>
                  </a:schemeClr>
                </a:solidFill>
                <a:latin typeface="Algerian" panose="04020705040A02060702" pitchFamily="82" charset="0"/>
              </a:rPr>
              <a:t>  </a:t>
            </a:r>
            <a:r>
              <a:rPr lang="lt-LT" sz="6000" dirty="0" err="1" smtClean="0">
                <a:solidFill>
                  <a:schemeClr val="tx2">
                    <a:lumMod val="90000"/>
                  </a:schemeClr>
                </a:solidFill>
                <a:latin typeface="Algerian" panose="04020705040A02060702" pitchFamily="82" charset="0"/>
              </a:rPr>
              <a:t>do</a:t>
            </a:r>
            <a:r>
              <a:rPr lang="lt-LT" sz="6000" dirty="0" smtClean="0">
                <a:solidFill>
                  <a:schemeClr val="tx2">
                    <a:lumMod val="90000"/>
                  </a:schemeClr>
                </a:solidFill>
                <a:latin typeface="Algerian" panose="04020705040A02060702" pitchFamily="82" charset="0"/>
              </a:rPr>
              <a:t>  I  </a:t>
            </a:r>
            <a:r>
              <a:rPr lang="lt-LT" sz="6000" dirty="0" err="1" smtClean="0">
                <a:solidFill>
                  <a:schemeClr val="tx2">
                    <a:lumMod val="90000"/>
                  </a:schemeClr>
                </a:solidFill>
                <a:latin typeface="Algerian" panose="04020705040A02060702" pitchFamily="82" charset="0"/>
              </a:rPr>
              <a:t>like</a:t>
            </a:r>
            <a:r>
              <a:rPr lang="lt-LT" sz="6000" dirty="0" smtClean="0">
                <a:solidFill>
                  <a:schemeClr val="tx2">
                    <a:lumMod val="90000"/>
                  </a:schemeClr>
                </a:solidFill>
                <a:latin typeface="Algerian" panose="04020705040A02060702" pitchFamily="82" charset="0"/>
              </a:rPr>
              <a:t>  </a:t>
            </a:r>
            <a:r>
              <a:rPr lang="lt-LT" sz="6000" dirty="0" err="1" smtClean="0">
                <a:solidFill>
                  <a:schemeClr val="tx2">
                    <a:lumMod val="90000"/>
                  </a:schemeClr>
                </a:solidFill>
                <a:latin typeface="Algerian" panose="04020705040A02060702" pitchFamily="82" charset="0"/>
              </a:rPr>
              <a:t>her</a:t>
            </a:r>
            <a:r>
              <a:rPr lang="lt-LT" sz="6000" dirty="0">
                <a:solidFill>
                  <a:schemeClr val="tx2">
                    <a:lumMod val="90000"/>
                  </a:schemeClr>
                </a:solidFill>
                <a:latin typeface="Algerian" panose="04020705040A02060702" pitchFamily="82" charset="0"/>
              </a:rPr>
              <a:t> </a:t>
            </a:r>
            <a:r>
              <a:rPr lang="lt-LT" sz="6000" dirty="0" smtClean="0">
                <a:solidFill>
                  <a:schemeClr val="tx2">
                    <a:lumMod val="90000"/>
                  </a:schemeClr>
                </a:solidFill>
                <a:latin typeface="Algerian" panose="04020705040A02060702" pitchFamily="82" charset="0"/>
              </a:rPr>
              <a:t>?</a:t>
            </a:r>
            <a:endParaRPr lang="lt-LT" sz="6000" dirty="0">
              <a:solidFill>
                <a:schemeClr val="tx2">
                  <a:lumMod val="90000"/>
                </a:schemeClr>
              </a:solidFill>
              <a:latin typeface="Algerian" panose="04020705040A02060702" pitchFamily="82" charset="0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2004325" y="1828800"/>
            <a:ext cx="4841318" cy="377762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sz="2800" dirty="0" smtClean="0">
                <a:latin typeface="Arial Rounded MT Bold" panose="020F0704030504030204" pitchFamily="34" charset="0"/>
              </a:rPr>
              <a:t>I </a:t>
            </a:r>
            <a:r>
              <a:rPr lang="lt-LT" sz="2800" dirty="0" err="1" smtClean="0">
                <a:latin typeface="Arial Rounded MT Bold" panose="020F0704030504030204" pitchFamily="34" charset="0"/>
              </a:rPr>
              <a:t>like</a:t>
            </a:r>
            <a:r>
              <a:rPr lang="lt-LT" sz="2800" dirty="0" smtClean="0">
                <a:latin typeface="Arial Rounded MT Bold" panose="020F0704030504030204" pitchFamily="34" charset="0"/>
              </a:rPr>
              <a:t> </a:t>
            </a:r>
            <a:r>
              <a:rPr lang="lt-LT" sz="2800" dirty="0" err="1" smtClean="0">
                <a:latin typeface="Arial Rounded MT Bold" panose="020F0704030504030204" pitchFamily="34" charset="0"/>
              </a:rPr>
              <a:t>Lady</a:t>
            </a:r>
            <a:r>
              <a:rPr lang="lt-LT" sz="2800" dirty="0" smtClean="0">
                <a:latin typeface="Arial Rounded MT Bold" panose="020F0704030504030204" pitchFamily="34" charset="0"/>
              </a:rPr>
              <a:t> Gaga </a:t>
            </a:r>
            <a:r>
              <a:rPr lang="lt-LT" sz="2800" dirty="0" err="1" smtClean="0">
                <a:latin typeface="Arial Rounded MT Bold" panose="020F0704030504030204" pitchFamily="34" charset="0"/>
              </a:rPr>
              <a:t>because</a:t>
            </a:r>
            <a:r>
              <a:rPr lang="lt-LT" sz="2800" dirty="0" smtClean="0">
                <a:latin typeface="Arial Rounded MT Bold" panose="020F0704030504030204" pitchFamily="34" charset="0"/>
              </a:rPr>
              <a:t> </a:t>
            </a:r>
            <a:r>
              <a:rPr lang="lt-LT" sz="2800" dirty="0" err="1" smtClean="0">
                <a:latin typeface="Arial Rounded MT Bold" panose="020F0704030504030204" pitchFamily="34" charset="0"/>
              </a:rPr>
              <a:t>her</a:t>
            </a:r>
            <a:r>
              <a:rPr lang="lt-LT" sz="2800" dirty="0" smtClean="0">
                <a:latin typeface="Arial Rounded MT Bold" panose="020F0704030504030204" pitchFamily="34" charset="0"/>
              </a:rPr>
              <a:t> </a:t>
            </a:r>
            <a:r>
              <a:rPr lang="lt-LT" sz="2800" dirty="0" err="1" smtClean="0">
                <a:latin typeface="Arial Rounded MT Bold" panose="020F0704030504030204" pitchFamily="34" charset="0"/>
              </a:rPr>
              <a:t>singing</a:t>
            </a:r>
            <a:r>
              <a:rPr lang="lt-LT" sz="2800" dirty="0" smtClean="0">
                <a:latin typeface="Arial Rounded MT Bold" panose="020F0704030504030204" pitchFamily="34" charset="0"/>
              </a:rPr>
              <a:t> </a:t>
            </a:r>
            <a:r>
              <a:rPr lang="lt-LT" sz="2800" dirty="0" err="1" smtClean="0">
                <a:latin typeface="Arial Rounded MT Bold" panose="020F0704030504030204" pitchFamily="34" charset="0"/>
              </a:rPr>
              <a:t>style</a:t>
            </a:r>
            <a:r>
              <a:rPr lang="lt-LT" sz="2800" dirty="0" smtClean="0">
                <a:latin typeface="Arial Rounded MT Bold" panose="020F0704030504030204" pitchFamily="34" charset="0"/>
              </a:rPr>
              <a:t> </a:t>
            </a:r>
            <a:r>
              <a:rPr lang="lt-LT" sz="2800" dirty="0" err="1" smtClean="0">
                <a:latin typeface="Arial Rounded MT Bold" panose="020F0704030504030204" pitchFamily="34" charset="0"/>
              </a:rPr>
              <a:t>and</a:t>
            </a:r>
            <a:r>
              <a:rPr lang="lt-LT" sz="2800" dirty="0" smtClean="0">
                <a:latin typeface="Arial Rounded MT Bold" panose="020F0704030504030204" pitchFamily="34" charset="0"/>
              </a:rPr>
              <a:t> </a:t>
            </a:r>
            <a:r>
              <a:rPr lang="lt-LT" sz="2800" dirty="0" err="1" smtClean="0">
                <a:latin typeface="Arial Rounded MT Bold" panose="020F0704030504030204" pitchFamily="34" charset="0"/>
              </a:rPr>
              <a:t>her</a:t>
            </a:r>
            <a:r>
              <a:rPr lang="lt-LT" sz="2800" dirty="0">
                <a:latin typeface="Arial Rounded MT Bold" panose="020F0704030504030204" pitchFamily="34" charset="0"/>
              </a:rPr>
              <a:t> </a:t>
            </a:r>
            <a:r>
              <a:rPr lang="lt-LT" sz="2800" dirty="0" err="1" smtClean="0">
                <a:latin typeface="Arial Rounded MT Bold" panose="020F0704030504030204" pitchFamily="34" charset="0"/>
              </a:rPr>
              <a:t>songs</a:t>
            </a:r>
            <a:r>
              <a:rPr lang="lt-LT" sz="2800" dirty="0">
                <a:latin typeface="Arial Rounded MT Bold" panose="020F0704030504030204" pitchFamily="34" charset="0"/>
              </a:rPr>
              <a:t> </a:t>
            </a:r>
            <a:r>
              <a:rPr lang="lt-LT" sz="2800" dirty="0" smtClean="0">
                <a:latin typeface="Arial Rounded MT Bold" panose="020F0704030504030204" pitchFamily="34" charset="0"/>
              </a:rPr>
              <a:t>are </a:t>
            </a:r>
            <a:r>
              <a:rPr lang="lt-LT" sz="2800" dirty="0" err="1" smtClean="0">
                <a:latin typeface="Arial Rounded MT Bold" panose="020F0704030504030204" pitchFamily="34" charset="0"/>
              </a:rPr>
              <a:t>unique</a:t>
            </a:r>
            <a:r>
              <a:rPr lang="lt-LT" sz="2800" dirty="0" smtClean="0">
                <a:latin typeface="Arial Rounded MT Bold" panose="020F0704030504030204" pitchFamily="34" charset="0"/>
              </a:rPr>
              <a:t> </a:t>
            </a:r>
            <a:r>
              <a:rPr lang="lt-LT" sz="2800" dirty="0" err="1" smtClean="0">
                <a:latin typeface="Arial Rounded MT Bold" panose="020F0704030504030204" pitchFamily="34" charset="0"/>
              </a:rPr>
              <a:t>and</a:t>
            </a:r>
            <a:r>
              <a:rPr lang="lt-LT" sz="2800" dirty="0" smtClean="0">
                <a:latin typeface="Arial Rounded MT Bold" panose="020F0704030504030204" pitchFamily="34" charset="0"/>
              </a:rPr>
              <a:t> </a:t>
            </a:r>
            <a:r>
              <a:rPr lang="lt-LT" sz="2800" dirty="0" err="1" smtClean="0">
                <a:latin typeface="Arial Rounded MT Bold" panose="020F0704030504030204" pitchFamily="34" charset="0"/>
              </a:rPr>
              <a:t>exciting</a:t>
            </a:r>
            <a:r>
              <a:rPr lang="lt-LT" sz="2800" dirty="0" smtClean="0">
                <a:latin typeface="Arial Rounded MT Bold" panose="020F0704030504030204" pitchFamily="34" charset="0"/>
              </a:rPr>
              <a:t>.</a:t>
            </a:r>
            <a:endParaRPr lang="lt-LT" sz="2800" dirty="0">
              <a:latin typeface="Arial Rounded MT Bold" panose="020F0704030504030204" pitchFamily="34" charset="0"/>
            </a:endParaRPr>
          </a:p>
        </p:txBody>
      </p:sp>
      <p:pic>
        <p:nvPicPr>
          <p:cNvPr id="2050" name="Picture 2" descr="Vaizdo rezultatas pagal užklausą „lady gaga singing“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4411" y="2228202"/>
            <a:ext cx="5405137" cy="3802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Vaizdo rezultatas pagal užklausą „lady gaga singing“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5103" y="3622036"/>
            <a:ext cx="4413186" cy="3104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0075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1762897" y="624110"/>
            <a:ext cx="9741715" cy="1280890"/>
          </a:xfrm>
        </p:spPr>
        <p:txBody>
          <a:bodyPr>
            <a:noAutofit/>
          </a:bodyPr>
          <a:lstStyle/>
          <a:p>
            <a:r>
              <a:rPr lang="lt-LT" sz="6000" dirty="0" err="1" smtClean="0">
                <a:solidFill>
                  <a:schemeClr val="tx2">
                    <a:lumMod val="90000"/>
                  </a:schemeClr>
                </a:solidFill>
                <a:latin typeface="Algerian" panose="04020705040A02060702" pitchFamily="82" charset="0"/>
              </a:rPr>
              <a:t>My</a:t>
            </a:r>
            <a:r>
              <a:rPr lang="lt-LT" sz="6000" dirty="0" smtClean="0">
                <a:solidFill>
                  <a:schemeClr val="tx2">
                    <a:lumMod val="90000"/>
                  </a:schemeClr>
                </a:solidFill>
                <a:latin typeface="Algerian" panose="04020705040A02060702" pitchFamily="82" charset="0"/>
              </a:rPr>
              <a:t>  favorite  </a:t>
            </a:r>
            <a:r>
              <a:rPr lang="lt-LT" sz="6000" dirty="0" err="1" smtClean="0">
                <a:solidFill>
                  <a:schemeClr val="tx2">
                    <a:lumMod val="90000"/>
                  </a:schemeClr>
                </a:solidFill>
                <a:latin typeface="Algerian" panose="04020705040A02060702" pitchFamily="82" charset="0"/>
              </a:rPr>
              <a:t>Romanian</a:t>
            </a:r>
            <a:r>
              <a:rPr lang="lt-LT" sz="6000" dirty="0" smtClean="0">
                <a:solidFill>
                  <a:schemeClr val="tx2">
                    <a:lumMod val="90000"/>
                  </a:schemeClr>
                </a:solidFill>
                <a:latin typeface="Algerian" panose="04020705040A02060702" pitchFamily="82" charset="0"/>
              </a:rPr>
              <a:t>               </a:t>
            </a:r>
            <a:r>
              <a:rPr lang="lt-LT" sz="6000" dirty="0" err="1" smtClean="0">
                <a:solidFill>
                  <a:schemeClr val="tx2">
                    <a:lumMod val="90000"/>
                  </a:schemeClr>
                </a:solidFill>
                <a:latin typeface="Algerian" panose="04020705040A02060702" pitchFamily="82" charset="0"/>
              </a:rPr>
              <a:t>singer</a:t>
            </a:r>
            <a:r>
              <a:rPr lang="lt-LT" sz="6000" dirty="0">
                <a:solidFill>
                  <a:schemeClr val="tx2">
                    <a:lumMod val="90000"/>
                  </a:schemeClr>
                </a:solidFill>
                <a:latin typeface="Algerian" panose="04020705040A02060702" pitchFamily="82" charset="0"/>
              </a:rPr>
              <a:t> </a:t>
            </a:r>
            <a:r>
              <a:rPr lang="lt-LT" sz="6000" dirty="0" smtClean="0">
                <a:solidFill>
                  <a:schemeClr val="tx2">
                    <a:lumMod val="90000"/>
                  </a:schemeClr>
                </a:solidFill>
                <a:latin typeface="Algerian" panose="04020705040A02060702" pitchFamily="82" charset="0"/>
              </a:rPr>
              <a:t>: INNA</a:t>
            </a:r>
            <a:endParaRPr lang="lt-LT" sz="6000" dirty="0">
              <a:solidFill>
                <a:schemeClr val="tx2">
                  <a:lumMod val="90000"/>
                </a:schemeClr>
              </a:solidFill>
              <a:latin typeface="Algerian" panose="04020705040A02060702" pitchFamily="82" charset="0"/>
            </a:endParaRPr>
          </a:p>
        </p:txBody>
      </p:sp>
      <p:sp>
        <p:nvSpPr>
          <p:cNvPr id="17" name="Turinio vietos rezervavimo ženklas 16"/>
          <p:cNvSpPr>
            <a:spLocks noGrp="1"/>
          </p:cNvSpPr>
          <p:nvPr>
            <p:ph idx="1"/>
          </p:nvPr>
        </p:nvSpPr>
        <p:spPr>
          <a:xfrm>
            <a:off x="1762897" y="2759676"/>
            <a:ext cx="5972433" cy="377762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sz="32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E</a:t>
            </a:r>
            <a:r>
              <a:rPr lang="lt-LT" sz="3200" dirty="0" smtClean="0">
                <a:solidFill>
                  <a:schemeClr val="tx1"/>
                </a:solidFill>
                <a:latin typeface="Arial Rounded MT Bold" panose="020F0704030504030204" pitchFamily="34" charset="0"/>
              </a:rPr>
              <a:t>lena </a:t>
            </a:r>
            <a:r>
              <a:rPr lang="lt-LT" sz="3200" dirty="0" err="1" smtClean="0">
                <a:solidFill>
                  <a:schemeClr val="tx1"/>
                </a:solidFill>
                <a:latin typeface="Arial Rounded MT Bold" panose="020F0704030504030204" pitchFamily="34" charset="0"/>
              </a:rPr>
              <a:t>Alexandra</a:t>
            </a:r>
            <a:r>
              <a:rPr lang="lt-LT" sz="3200" dirty="0" smtClean="0">
                <a:solidFill>
                  <a:schemeClr val="tx1"/>
                </a:solidFill>
                <a:latin typeface="Arial Rounded MT Bold" panose="020F0704030504030204" pitchFamily="34" charset="0"/>
              </a:rPr>
              <a:t> </a:t>
            </a:r>
            <a:r>
              <a:rPr lang="lt-LT" sz="3200" dirty="0" err="1" smtClean="0">
                <a:solidFill>
                  <a:schemeClr val="tx1"/>
                </a:solidFill>
                <a:latin typeface="Arial Rounded MT Bold" panose="020F0704030504030204" pitchFamily="34" charset="0"/>
              </a:rPr>
              <a:t>Apostoleanu</a:t>
            </a:r>
            <a:r>
              <a:rPr lang="lt-LT" sz="3200" dirty="0" smtClean="0">
                <a:solidFill>
                  <a:schemeClr val="tx1"/>
                </a:solidFill>
                <a:latin typeface="Arial Rounded MT Bold" panose="020F0704030504030204" pitchFamily="34" charset="0"/>
              </a:rPr>
              <a:t>, </a:t>
            </a:r>
            <a:r>
              <a:rPr lang="lt-LT" sz="3200" dirty="0" err="1" smtClean="0">
                <a:solidFill>
                  <a:schemeClr val="tx1"/>
                </a:solidFill>
                <a:latin typeface="Arial Rounded MT Bold" panose="020F0704030504030204" pitchFamily="34" charset="0"/>
              </a:rPr>
              <a:t>known</a:t>
            </a:r>
            <a:r>
              <a:rPr lang="lt-LT" sz="3200" dirty="0" smtClean="0">
                <a:solidFill>
                  <a:schemeClr val="tx1"/>
                </a:solidFill>
                <a:latin typeface="Arial Rounded MT Bold" panose="020F0704030504030204" pitchFamily="34" charset="0"/>
              </a:rPr>
              <a:t> </a:t>
            </a:r>
            <a:r>
              <a:rPr lang="lt-LT" sz="3200" dirty="0" err="1" smtClean="0">
                <a:solidFill>
                  <a:schemeClr val="tx1"/>
                </a:solidFill>
                <a:latin typeface="Arial Rounded MT Bold" panose="020F0704030504030204" pitchFamily="34" charset="0"/>
              </a:rPr>
              <a:t>as</a:t>
            </a:r>
            <a:r>
              <a:rPr lang="lt-LT" sz="3200" dirty="0" smtClean="0">
                <a:solidFill>
                  <a:schemeClr val="tx1"/>
                </a:solidFill>
                <a:latin typeface="Arial Rounded MT Bold" panose="020F0704030504030204" pitchFamily="34" charset="0"/>
              </a:rPr>
              <a:t> INNA </a:t>
            </a:r>
            <a:r>
              <a:rPr lang="lt-LT" sz="3200" err="1" smtClean="0">
                <a:solidFill>
                  <a:schemeClr val="tx1"/>
                </a:solidFill>
                <a:latin typeface="Arial Rounded MT Bold" panose="020F0704030504030204" pitchFamily="34" charset="0"/>
              </a:rPr>
              <a:t>is</a:t>
            </a:r>
            <a:r>
              <a:rPr lang="lt-LT" sz="3200" smtClean="0">
                <a:solidFill>
                  <a:schemeClr val="tx1"/>
                </a:solidFill>
                <a:latin typeface="Arial Rounded MT Bold" panose="020F0704030504030204" pitchFamily="34" charset="0"/>
              </a:rPr>
              <a:t> </a:t>
            </a:r>
            <a:r>
              <a:rPr lang="lt-LT" sz="3200" smtClean="0">
                <a:solidFill>
                  <a:schemeClr val="tx1"/>
                </a:solidFill>
                <a:latin typeface="Arial Rounded MT Bold" panose="020F0704030504030204" pitchFamily="34" charset="0"/>
              </a:rPr>
              <a:t>a Romanian </a:t>
            </a:r>
            <a:r>
              <a:rPr lang="lt-LT" sz="3200" dirty="0" err="1" smtClean="0">
                <a:solidFill>
                  <a:schemeClr val="tx1"/>
                </a:solidFill>
                <a:latin typeface="Arial Rounded MT Bold" panose="020F0704030504030204" pitchFamily="34" charset="0"/>
              </a:rPr>
              <a:t>singer</a:t>
            </a:r>
            <a:r>
              <a:rPr lang="lt-LT" sz="3200" dirty="0" smtClean="0">
                <a:solidFill>
                  <a:schemeClr val="tx1"/>
                </a:solidFill>
                <a:latin typeface="Arial Rounded MT Bold" panose="020F0704030504030204" pitchFamily="34" charset="0"/>
              </a:rPr>
              <a:t> </a:t>
            </a:r>
            <a:r>
              <a:rPr lang="lt-LT" sz="3200" dirty="0" err="1" smtClean="0">
                <a:solidFill>
                  <a:schemeClr val="tx1"/>
                </a:solidFill>
                <a:latin typeface="Arial Rounded MT Bold" panose="020F0704030504030204" pitchFamily="34" charset="0"/>
              </a:rPr>
              <a:t>and</a:t>
            </a:r>
            <a:r>
              <a:rPr lang="lt-LT" sz="3200" dirty="0" smtClean="0">
                <a:solidFill>
                  <a:schemeClr val="tx1"/>
                </a:solidFill>
                <a:latin typeface="Arial Rounded MT Bold" panose="020F0704030504030204" pitchFamily="34" charset="0"/>
              </a:rPr>
              <a:t> </a:t>
            </a:r>
            <a:r>
              <a:rPr lang="lt-LT" sz="3200" dirty="0" err="1" smtClean="0">
                <a:solidFill>
                  <a:schemeClr val="tx1"/>
                </a:solidFill>
                <a:latin typeface="Arial Rounded MT Bold" panose="020F0704030504030204" pitchFamily="34" charset="0"/>
              </a:rPr>
              <a:t>songwriter</a:t>
            </a:r>
            <a:r>
              <a:rPr lang="lt-LT" sz="3200" dirty="0" smtClean="0">
                <a:solidFill>
                  <a:schemeClr val="tx1"/>
                </a:solidFill>
                <a:latin typeface="Arial Rounded MT Bold" panose="020F0704030504030204" pitchFamily="34" charset="0"/>
              </a:rPr>
              <a:t>. </a:t>
            </a:r>
            <a:r>
              <a:rPr lang="lt-LT" sz="3200" dirty="0" err="1" smtClean="0">
                <a:solidFill>
                  <a:schemeClr val="tx1"/>
                </a:solidFill>
                <a:latin typeface="Arial Rounded MT Bold" panose="020F0704030504030204" pitchFamily="34" charset="0"/>
              </a:rPr>
              <a:t>She</a:t>
            </a:r>
            <a:r>
              <a:rPr lang="lt-LT" sz="3200" dirty="0" smtClean="0">
                <a:solidFill>
                  <a:schemeClr val="tx1"/>
                </a:solidFill>
                <a:latin typeface="Arial Rounded MT Bold" panose="020F0704030504030204" pitchFamily="34" charset="0"/>
              </a:rPr>
              <a:t> </a:t>
            </a:r>
            <a:r>
              <a:rPr lang="lt-LT" sz="3200" dirty="0" err="1" smtClean="0">
                <a:solidFill>
                  <a:schemeClr val="tx1"/>
                </a:solidFill>
                <a:latin typeface="Arial Rounded MT Bold" panose="020F0704030504030204" pitchFamily="34" charset="0"/>
              </a:rPr>
              <a:t>was</a:t>
            </a:r>
            <a:r>
              <a:rPr lang="lt-LT" sz="3200" dirty="0" smtClean="0">
                <a:solidFill>
                  <a:schemeClr val="tx1"/>
                </a:solidFill>
                <a:latin typeface="Arial Rounded MT Bold" panose="020F0704030504030204" pitchFamily="34" charset="0"/>
              </a:rPr>
              <a:t> </a:t>
            </a:r>
            <a:r>
              <a:rPr lang="lt-LT" sz="3200" dirty="0" err="1" smtClean="0">
                <a:solidFill>
                  <a:schemeClr val="tx1"/>
                </a:solidFill>
                <a:latin typeface="Arial Rounded MT Bold" panose="020F0704030504030204" pitchFamily="34" charset="0"/>
              </a:rPr>
              <a:t>born</a:t>
            </a:r>
            <a:r>
              <a:rPr lang="lt-LT" sz="3200" dirty="0" smtClean="0">
                <a:solidFill>
                  <a:schemeClr val="tx1"/>
                </a:solidFill>
                <a:latin typeface="Arial Rounded MT Bold" panose="020F0704030504030204" pitchFamily="34" charset="0"/>
              </a:rPr>
              <a:t> </a:t>
            </a:r>
            <a:r>
              <a:rPr lang="lt-LT" sz="3200" dirty="0" err="1" smtClean="0">
                <a:solidFill>
                  <a:schemeClr val="tx1"/>
                </a:solidFill>
                <a:latin typeface="Arial Rounded MT Bold" panose="020F0704030504030204" pitchFamily="34" charset="0"/>
              </a:rPr>
              <a:t>in</a:t>
            </a:r>
            <a:r>
              <a:rPr lang="lt-LT" sz="3200" dirty="0" smtClean="0">
                <a:solidFill>
                  <a:schemeClr val="tx1"/>
                </a:solidFill>
                <a:latin typeface="Arial Rounded MT Bold" panose="020F0704030504030204" pitchFamily="34" charset="0"/>
              </a:rPr>
              <a:t> 1986 </a:t>
            </a:r>
            <a:r>
              <a:rPr lang="lt-LT" sz="3200" dirty="0" err="1" smtClean="0">
                <a:solidFill>
                  <a:schemeClr val="tx1"/>
                </a:solidFill>
                <a:latin typeface="Arial Rounded MT Bold" panose="020F0704030504030204" pitchFamily="34" charset="0"/>
              </a:rPr>
              <a:t>in</a:t>
            </a:r>
            <a:r>
              <a:rPr lang="lt-LT" sz="3200" dirty="0" smtClean="0">
                <a:solidFill>
                  <a:schemeClr val="tx1"/>
                </a:solidFill>
                <a:latin typeface="Arial Rounded MT Bold" panose="020F0704030504030204" pitchFamily="34" charset="0"/>
              </a:rPr>
              <a:t> </a:t>
            </a:r>
            <a:r>
              <a:rPr lang="lt-LT" sz="3200" dirty="0" err="1" smtClean="0">
                <a:solidFill>
                  <a:schemeClr val="tx1"/>
                </a:solidFill>
                <a:latin typeface="Arial Rounded MT Bold" panose="020F0704030504030204" pitchFamily="34" charset="0"/>
              </a:rPr>
              <a:t>Mangalia</a:t>
            </a:r>
            <a:r>
              <a:rPr lang="lt-LT" sz="32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 </a:t>
            </a:r>
            <a:r>
              <a:rPr lang="lt-LT" sz="3200" dirty="0" err="1" smtClean="0">
                <a:solidFill>
                  <a:schemeClr val="tx1"/>
                </a:solidFill>
                <a:latin typeface="Arial Rounded MT Bold" panose="020F0704030504030204" pitchFamily="34" charset="0"/>
              </a:rPr>
              <a:t>and</a:t>
            </a:r>
            <a:r>
              <a:rPr lang="lt-LT" sz="3200" dirty="0" smtClean="0">
                <a:solidFill>
                  <a:schemeClr val="tx1"/>
                </a:solidFill>
                <a:latin typeface="Arial Rounded MT Bold" panose="020F0704030504030204" pitchFamily="34" charset="0"/>
              </a:rPr>
              <a:t> </a:t>
            </a:r>
            <a:r>
              <a:rPr lang="lt-LT" sz="3200" dirty="0" err="1" smtClean="0">
                <a:solidFill>
                  <a:schemeClr val="tx1"/>
                </a:solidFill>
                <a:latin typeface="Arial Rounded MT Bold" panose="020F0704030504030204" pitchFamily="34" charset="0"/>
              </a:rPr>
              <a:t>raised</a:t>
            </a:r>
            <a:r>
              <a:rPr lang="lt-LT" sz="3200" dirty="0" smtClean="0">
                <a:solidFill>
                  <a:schemeClr val="tx1"/>
                </a:solidFill>
                <a:latin typeface="Arial Rounded MT Bold" panose="020F0704030504030204" pitchFamily="34" charset="0"/>
              </a:rPr>
              <a:t> </a:t>
            </a:r>
            <a:r>
              <a:rPr lang="lt-LT" sz="3200" dirty="0" err="1" smtClean="0">
                <a:solidFill>
                  <a:schemeClr val="tx1"/>
                </a:solidFill>
                <a:latin typeface="Arial Rounded MT Bold" panose="020F0704030504030204" pitchFamily="34" charset="0"/>
              </a:rPr>
              <a:t>in</a:t>
            </a:r>
            <a:r>
              <a:rPr lang="lt-LT" sz="3200" dirty="0" smtClean="0">
                <a:solidFill>
                  <a:schemeClr val="tx1"/>
                </a:solidFill>
                <a:latin typeface="Arial Rounded MT Bold" panose="020F0704030504030204" pitchFamily="34" charset="0"/>
              </a:rPr>
              <a:t> </a:t>
            </a:r>
            <a:r>
              <a:rPr lang="lt-LT" sz="3200" dirty="0" err="1" smtClean="0">
                <a:solidFill>
                  <a:schemeClr val="tx1"/>
                </a:solidFill>
                <a:latin typeface="Arial Rounded MT Bold" panose="020F0704030504030204" pitchFamily="34" charset="0"/>
              </a:rPr>
              <a:t>Neptun</a:t>
            </a:r>
            <a:r>
              <a:rPr lang="lt-LT" sz="3200" dirty="0" smtClean="0">
                <a:solidFill>
                  <a:schemeClr val="tx1"/>
                </a:solidFill>
                <a:latin typeface="Arial Rounded MT Bold" panose="020F0704030504030204" pitchFamily="34" charset="0"/>
              </a:rPr>
              <a:t>. </a:t>
            </a:r>
            <a:r>
              <a:rPr lang="lt-LT" sz="3200" dirty="0" err="1" smtClean="0">
                <a:solidFill>
                  <a:schemeClr val="tx1"/>
                </a:solidFill>
                <a:latin typeface="Arial Rounded MT Bold" panose="020F0704030504030204" pitchFamily="34" charset="0"/>
              </a:rPr>
              <a:t>Singing</a:t>
            </a:r>
            <a:r>
              <a:rPr lang="lt-LT" sz="3200" dirty="0" smtClean="0">
                <a:solidFill>
                  <a:schemeClr val="tx1"/>
                </a:solidFill>
                <a:latin typeface="Arial Rounded MT Bold" panose="020F0704030504030204" pitchFamily="34" charset="0"/>
              </a:rPr>
              <a:t> </a:t>
            </a:r>
            <a:r>
              <a:rPr lang="lt-LT" sz="3200" dirty="0" err="1" smtClean="0">
                <a:solidFill>
                  <a:schemeClr val="tx1"/>
                </a:solidFill>
                <a:latin typeface="Arial Rounded MT Bold" panose="020F0704030504030204" pitchFamily="34" charset="0"/>
              </a:rPr>
              <a:t>style</a:t>
            </a:r>
            <a:r>
              <a:rPr lang="lt-LT" sz="3200" dirty="0" smtClean="0">
                <a:solidFill>
                  <a:schemeClr val="tx1"/>
                </a:solidFill>
                <a:latin typeface="Arial Rounded MT Bold" panose="020F0704030504030204" pitchFamily="34" charset="0"/>
              </a:rPr>
              <a:t>: </a:t>
            </a:r>
            <a:r>
              <a:rPr lang="lt-LT" sz="3200" dirty="0" err="1" smtClean="0">
                <a:solidFill>
                  <a:schemeClr val="tx1"/>
                </a:solidFill>
                <a:latin typeface="Arial Rounded MT Bold" panose="020F0704030504030204" pitchFamily="34" charset="0"/>
              </a:rPr>
              <a:t>pop-rock</a:t>
            </a:r>
            <a:r>
              <a:rPr lang="lt-LT" sz="32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.</a:t>
            </a:r>
            <a:r>
              <a:rPr lang="lt-LT" sz="3200" dirty="0" smtClean="0">
                <a:solidFill>
                  <a:schemeClr val="tx1"/>
                </a:solidFill>
                <a:latin typeface="Arial Rounded MT Bold" panose="020F0704030504030204" pitchFamily="34" charset="0"/>
              </a:rPr>
              <a:t> </a:t>
            </a:r>
            <a:endParaRPr lang="lt-LT" sz="3200" dirty="0">
              <a:solidFill>
                <a:schemeClr val="tx1"/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1028" name="Picture 4" descr="Vaizdo rezultatas pagal užklausą „Inna“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5330" y="1741718"/>
            <a:ext cx="4309547" cy="4795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3648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6000" dirty="0" smtClean="0">
                <a:solidFill>
                  <a:schemeClr val="tx2">
                    <a:lumMod val="90000"/>
                  </a:schemeClr>
                </a:solidFill>
                <a:latin typeface="Algerian" panose="04020705040A02060702" pitchFamily="82" charset="0"/>
              </a:rPr>
              <a:t> </a:t>
            </a:r>
            <a:endParaRPr lang="lt-LT" sz="6000" dirty="0">
              <a:solidFill>
                <a:schemeClr val="tx2">
                  <a:lumMod val="90000"/>
                </a:schemeClr>
              </a:solidFill>
              <a:latin typeface="Algerian" panose="04020705040A02060702" pitchFamily="82" charset="0"/>
            </a:endParaRPr>
          </a:p>
        </p:txBody>
      </p:sp>
      <p:pic>
        <p:nvPicPr>
          <p:cNvPr id="2050" name="Picture 2" descr="Susijęs vaizdas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84"/>
          <a:stretch/>
        </p:blipFill>
        <p:spPr bwMode="auto">
          <a:xfrm>
            <a:off x="3522794" y="148281"/>
            <a:ext cx="5489401" cy="65037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6947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Šnabždesys">
  <a:themeElements>
    <a:clrScheme name="Mėlynai šilta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Šnabždesys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Šnabždesys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Wisp" id="{7CB32D59-10C0-40DD-B7BD-2E94284A981C}" vid="{F20B7C8E-B819-43F3-AAF9-EE50B1A8363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330</TotalTime>
  <Words>164</Words>
  <Application>Microsoft Office PowerPoint</Application>
  <PresentationFormat>Custom</PresentationFormat>
  <Paragraphs>14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Šnabždesys</vt:lpstr>
      <vt:lpstr>My  favorite  singer</vt:lpstr>
      <vt:lpstr>Biography</vt:lpstr>
      <vt:lpstr>Career</vt:lpstr>
      <vt:lpstr>Style</vt:lpstr>
      <vt:lpstr>Why  do  I  like  her ?</vt:lpstr>
      <vt:lpstr>My  favorite  Romanian               singer : INNA</vt:lpstr>
      <vt:lpstr>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My  favorite  singer</dc:title>
  <dc:creator>namai</dc:creator>
  <cp:lastModifiedBy>linalinacep@gmail.com</cp:lastModifiedBy>
  <cp:revision>27</cp:revision>
  <dcterms:created xsi:type="dcterms:W3CDTF">2019-10-07T12:56:26Z</dcterms:created>
  <dcterms:modified xsi:type="dcterms:W3CDTF">2019-10-13T08:56:53Z</dcterms:modified>
</cp:coreProperties>
</file>