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757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331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167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351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78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059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040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788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639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405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7920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6587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2427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916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648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634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10AAA-E64B-4E3E-903C-D9175CEFF594}" type="datetimeFigureOut">
              <a:rPr lang="lt-LT" smtClean="0"/>
              <a:t>2019-11-21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A588B97-1034-45BF-BE24-B0E61FED27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3098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510746" y="1680520"/>
            <a:ext cx="9366422" cy="1153296"/>
          </a:xfrm>
        </p:spPr>
        <p:txBody>
          <a:bodyPr/>
          <a:lstStyle/>
          <a:p>
            <a:r>
              <a:rPr lang="lt-LT" sz="6000" dirty="0" smtClean="0"/>
              <a:t>Mano įspūdžiai Rumunijoje     </a:t>
            </a:r>
            <a:endParaRPr lang="lt-LT" sz="6000" dirty="0"/>
          </a:p>
        </p:txBody>
      </p:sp>
      <p:sp>
        <p:nvSpPr>
          <p:cNvPr id="4" name="Antrinis pavadinimas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	</a:t>
            </a:r>
          </a:p>
          <a:p>
            <a:endParaRPr lang="lt-LT" dirty="0"/>
          </a:p>
          <a:p>
            <a:r>
              <a:rPr lang="lt-LT" sz="2800" dirty="0" err="1" smtClean="0"/>
              <a:t>Gustė</a:t>
            </a:r>
            <a:r>
              <a:rPr lang="lt-LT" sz="2800" dirty="0" smtClean="0"/>
              <a:t> Gedvilaitė 7e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77772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Pirma diena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1" b="23111"/>
          <a:stretch/>
        </p:blipFill>
        <p:spPr>
          <a:xfrm>
            <a:off x="617850" y="1215081"/>
            <a:ext cx="4357818" cy="5591329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544" y="609600"/>
            <a:ext cx="5843372" cy="438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Antra diena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56" y="1270000"/>
            <a:ext cx="6789811" cy="5092359"/>
          </a:xfrm>
        </p:spPr>
      </p:pic>
    </p:spTree>
    <p:extLst>
      <p:ext uri="{BB962C8B-B14F-4D97-AF65-F5344CB8AC3E}">
        <p14:creationId xmlns:p14="http://schemas.microsoft.com/office/powerpoint/2010/main" val="3438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4" y="451772"/>
            <a:ext cx="4336431" cy="5784272"/>
          </a:xfr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727" y="217304"/>
            <a:ext cx="4689906" cy="625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9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Trečia diena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7" y="1472950"/>
            <a:ext cx="3803687" cy="5071584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376" y="609600"/>
            <a:ext cx="4349579" cy="579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8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330" y="420130"/>
            <a:ext cx="7713172" cy="5786652"/>
          </a:xfrm>
        </p:spPr>
      </p:pic>
    </p:spTree>
    <p:extLst>
      <p:ext uri="{BB962C8B-B14F-4D97-AF65-F5344CB8AC3E}">
        <p14:creationId xmlns:p14="http://schemas.microsoft.com/office/powerpoint/2010/main" val="9140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Ketvirta diena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63" y="1153297"/>
            <a:ext cx="7265201" cy="5448901"/>
          </a:xfrm>
        </p:spPr>
      </p:pic>
    </p:spTree>
    <p:extLst>
      <p:ext uri="{BB962C8B-B14F-4D97-AF65-F5344CB8AC3E}">
        <p14:creationId xmlns:p14="http://schemas.microsoft.com/office/powerpoint/2010/main" val="9382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Penkta diena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659" y="1422659"/>
            <a:ext cx="6829167" cy="5121875"/>
          </a:xfrm>
        </p:spPr>
      </p:pic>
    </p:spTree>
    <p:extLst>
      <p:ext uri="{BB962C8B-B14F-4D97-AF65-F5344CB8AC3E}">
        <p14:creationId xmlns:p14="http://schemas.microsoft.com/office/powerpoint/2010/main" val="193414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087358" cy="1853514"/>
          </a:xfrm>
        </p:spPr>
        <p:txBody>
          <a:bodyPr>
            <a:normAutofit/>
          </a:bodyPr>
          <a:lstStyle/>
          <a:p>
            <a:r>
              <a:rPr lang="lt-LT" dirty="0" smtClean="0"/>
              <a:t>Šešta diena – išvykimas namo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07"/>
          <a:stretch/>
        </p:blipFill>
        <p:spPr>
          <a:xfrm>
            <a:off x="4003590" y="518996"/>
            <a:ext cx="4399004" cy="5927113"/>
          </a:xfrm>
        </p:spPr>
      </p:pic>
    </p:spTree>
    <p:extLst>
      <p:ext uri="{BB962C8B-B14F-4D97-AF65-F5344CB8AC3E}">
        <p14:creationId xmlns:p14="http://schemas.microsoft.com/office/powerpoint/2010/main" val="25627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aizdo rezultatas pagal užklausą „thanks for watching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9"/>
          <a:stretch/>
        </p:blipFill>
        <p:spPr bwMode="auto">
          <a:xfrm>
            <a:off x="1251207" y="486033"/>
            <a:ext cx="8660095" cy="575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41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aunota">
  <a:themeElements>
    <a:clrScheme name="Pasirinktinis 4">
      <a:dk1>
        <a:srgbClr val="66CCFF"/>
      </a:dk1>
      <a:lt1>
        <a:srgbClr val="000000"/>
      </a:lt1>
      <a:dk2>
        <a:srgbClr val="000000"/>
      </a:dk2>
      <a:lt2>
        <a:srgbClr val="3C51EC"/>
      </a:lt2>
      <a:accent1>
        <a:srgbClr val="66CCFF"/>
      </a:accent1>
      <a:accent2>
        <a:srgbClr val="50D8E6"/>
      </a:accent2>
      <a:accent3>
        <a:srgbClr val="50D8E6"/>
      </a:accent3>
      <a:accent4>
        <a:srgbClr val="66CCFF"/>
      </a:accent4>
      <a:accent5>
        <a:srgbClr val="66CCFF"/>
      </a:accent5>
      <a:accent6>
        <a:srgbClr val="66CCFF"/>
      </a:accent6>
      <a:hlink>
        <a:srgbClr val="0033CC"/>
      </a:hlink>
      <a:folHlink>
        <a:srgbClr val="36288C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</TotalTime>
  <Words>18</Words>
  <Application>Microsoft Office PowerPoint</Application>
  <PresentationFormat>Custom</PresentationFormat>
  <Paragraphs>10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Briaunota</vt:lpstr>
      <vt:lpstr>Mano įspūdžiai Rumunijoje     </vt:lpstr>
      <vt:lpstr>Pirma diena</vt:lpstr>
      <vt:lpstr>Antra diena</vt:lpstr>
      <vt:lpstr>PowerPoint Presentation</vt:lpstr>
      <vt:lpstr>Trečia diena</vt:lpstr>
      <vt:lpstr>PowerPoint Presentation</vt:lpstr>
      <vt:lpstr>Ketvirta diena</vt:lpstr>
      <vt:lpstr>Penkta diena</vt:lpstr>
      <vt:lpstr>Šešta diena – išvykimas namo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Mano įspūdžiai Rumunijoje</dc:title>
  <dc:creator>namai</dc:creator>
  <cp:lastModifiedBy>linalinacep@gmail.com</cp:lastModifiedBy>
  <cp:revision>8</cp:revision>
  <dcterms:created xsi:type="dcterms:W3CDTF">2019-11-17T18:08:24Z</dcterms:created>
  <dcterms:modified xsi:type="dcterms:W3CDTF">2019-11-21T20:10:56Z</dcterms:modified>
</cp:coreProperties>
</file>