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3" r:id="rId8"/>
    <p:sldId id="260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1" d="100"/>
          <a:sy n="91" d="100"/>
        </p:scale>
        <p:origin x="-786" y="3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 dirty="0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4D442991-A83A-4FAE-B9B0-C3FF5A40F7AB}" type="datetimeFigureOut">
              <a:rPr lang="en-US" smtClean="0"/>
              <a:t>10/16/2019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EA62A67-FB99-4638-B83C-680C97BBF3F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sz="4000" b="1" i="1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Lil pump        </a:t>
            </a:r>
            <a:r>
              <a:rPr lang="en-US" sz="5400" b="1" i="1" dirty="0" smtClean="0">
                <a:solidFill>
                  <a:schemeClr val="bg2">
                    <a:lumMod val="50000"/>
                  </a:schemeClr>
                </a:solidFill>
                <a:latin typeface="Impact" pitchFamily="34" charset="0"/>
              </a:rPr>
              <a:t>Rap</a:t>
            </a:r>
            <a:endParaRPr lang="en-US" sz="5400" b="1" i="1" dirty="0">
              <a:solidFill>
                <a:schemeClr val="bg2">
                  <a:lumMod val="50000"/>
                </a:schemeClr>
              </a:solidFill>
              <a:latin typeface="Impact" pitchFamily="34" charset="0"/>
            </a:endParaRPr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>
                <a:solidFill>
                  <a:schemeClr val="bg2">
                    <a:lumMod val="50000"/>
                  </a:schemeClr>
                </a:solidFill>
                <a:latin typeface="Algerian" pitchFamily="82" charset="0"/>
              </a:rPr>
              <a:t>The music I like</a:t>
            </a:r>
            <a:endParaRPr lang="en-US" sz="2800" b="1" dirty="0">
              <a:solidFill>
                <a:schemeClr val="bg2">
                  <a:lumMod val="50000"/>
                </a:schemeClr>
              </a:solidFill>
              <a:latin typeface="Algerian" pitchFamily="82" charset="0"/>
            </a:endParaRPr>
          </a:p>
        </p:txBody>
      </p:sp>
      <p:pic>
        <p:nvPicPr>
          <p:cNvPr id="1026" name="Picture 2" descr="Vaizdo rezultatas pagal užklausą „Lil pump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3528392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tačiakampis 3"/>
          <p:cNvSpPr/>
          <p:nvPr/>
        </p:nvSpPr>
        <p:spPr>
          <a:xfrm>
            <a:off x="1" y="2967335"/>
            <a:ext cx="464400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Kipras</a:t>
            </a:r>
            <a:r>
              <a:rPr lang="en-U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lt-LT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Černauskas</a:t>
            </a:r>
            <a:endParaRPr lang="lt-LT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50" name="Picture 2" descr="Vaizdo rezultatas pagal užklausą „rap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4644007" cy="24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94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latin typeface="Bernard MT Condensed" pitchFamily="18" charset="0"/>
              </a:rPr>
              <a:t>Rap</a:t>
            </a:r>
            <a:endParaRPr lang="en-US" sz="7200" dirty="0">
              <a:latin typeface="Bernard MT Condensed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Formed in – 1950-1970</a:t>
            </a:r>
          </a:p>
          <a:p>
            <a:r>
              <a:rPr lang="en-US" dirty="0" smtClean="0"/>
              <a:t>Old school rap is slow  new rap is very fast</a:t>
            </a:r>
          </a:p>
          <a:p>
            <a:r>
              <a:rPr lang="en-US" dirty="0" smtClean="0"/>
              <a:t>Fastest </a:t>
            </a:r>
            <a:r>
              <a:rPr lang="en-US" dirty="0"/>
              <a:t>rapper is Rebel </a:t>
            </a:r>
            <a:r>
              <a:rPr lang="en-US" dirty="0" smtClean="0"/>
              <a:t>XD's</a:t>
            </a:r>
            <a:r>
              <a:rPr lang="en-US" dirty="0" smtClean="0">
                <a:latin typeface="+mj-lt"/>
              </a:rPr>
              <a:t> he can rap 683 syllables in 54,5 seconds</a:t>
            </a:r>
            <a:endParaRPr lang="en-US" dirty="0" smtClean="0"/>
          </a:p>
          <a:p>
            <a:endParaRPr lang="en-US" dirty="0" smtClean="0">
              <a:solidFill>
                <a:schemeClr val="bg2">
                  <a:lumMod val="50000"/>
                </a:schemeClr>
              </a:solidFill>
              <a:latin typeface="Bernard MT Condense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94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Lil pump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Was born in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Impact" pitchFamily="34" charset="0"/>
              </a:rPr>
              <a:t>August 17, 2000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. </a:t>
            </a:r>
            <a:r>
              <a:rPr lang="en-US" b="1" i="1" u="sng" dirty="0">
                <a:solidFill>
                  <a:schemeClr val="accent1">
                    <a:lumMod val="50000"/>
                  </a:schemeClr>
                </a:solidFill>
              </a:rPr>
              <a:t>N</a:t>
            </a:r>
            <a:r>
              <a:rPr lang="en-US" b="1" i="1" u="sng" dirty="0" smtClean="0">
                <a:solidFill>
                  <a:schemeClr val="accent1">
                    <a:lumMod val="50000"/>
                  </a:schemeClr>
                </a:solidFill>
              </a:rPr>
              <a:t>ow he is </a:t>
            </a:r>
            <a:r>
              <a:rPr lang="en-US" b="1" i="1" u="sng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</a:p>
          <a:p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H</a:t>
            </a:r>
            <a:r>
              <a:rPr lang="lt-LT" sz="3600" dirty="0" smtClean="0">
                <a:solidFill>
                  <a:schemeClr val="accent1">
                    <a:lumMod val="50000"/>
                  </a:schemeClr>
                </a:solidFill>
              </a:rPr>
              <a:t>is</a:t>
            </a:r>
            <a:r>
              <a:rPr lang="en-US" sz="3600" dirty="0" smtClean="0">
                <a:solidFill>
                  <a:schemeClr val="accent1">
                    <a:lumMod val="50000"/>
                  </a:schemeClr>
                </a:solidFill>
              </a:rPr>
              <a:t> real name is </a:t>
            </a:r>
            <a:r>
              <a:rPr lang="en-US" b="1" i="1" u="sng" dirty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Gazzy </a:t>
            </a:r>
            <a:r>
              <a:rPr lang="en-US" b="1" i="1" u="sng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Garcia</a:t>
            </a:r>
          </a:p>
          <a:p>
            <a:endParaRPr lang="en-US" b="1" dirty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  <a:p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                          --------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haroni" pitchFamily="2" charset="-79"/>
                <a:cs typeface="Aharoni" pitchFamily="2" charset="-79"/>
                <a:sym typeface="Wingdings" pitchFamily="2" charset="2"/>
              </a:rPr>
              <a:t>&gt;</a:t>
            </a:r>
            <a:endParaRPr lang="en-US" b="1" dirty="0">
              <a:solidFill>
                <a:schemeClr val="accent1">
                  <a:lumMod val="50000"/>
                </a:schemeClr>
              </a:solidFill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 descr="Vaizdo rezultatas pagal užklausą „Lil pump Kid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17031"/>
            <a:ext cx="2854161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usijęs vaizd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717030"/>
            <a:ext cx="3600400" cy="2736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7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Career </a:t>
            </a:r>
            <a:r>
              <a:rPr lang="en-US" b="1" dirty="0" smtClean="0"/>
              <a:t>begin In (2016)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Garcia's rapping career began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when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Smokepurpp (His friend)</a:t>
            </a:r>
            <a:r>
              <a:rPr lang="en-US" dirty="0">
                <a:solidFill>
                  <a:srgbClr val="222222"/>
                </a:solidFill>
                <a:latin typeface="Arial"/>
              </a:rPr>
              <a:t> produced a track and asked Garcia to </a:t>
            </a:r>
            <a:r>
              <a:rPr lang="en-US" dirty="0" smtClean="0">
                <a:solidFill>
                  <a:srgbClr val="222222"/>
                </a:solidFill>
                <a:latin typeface="Arial"/>
              </a:rPr>
              <a:t>freestyle </a:t>
            </a:r>
            <a:r>
              <a:rPr lang="en-US" dirty="0">
                <a:solidFill>
                  <a:srgbClr val="222222"/>
                </a:solidFill>
                <a:latin typeface="Arial"/>
              </a:rPr>
              <a:t>over </a:t>
            </a:r>
            <a:r>
              <a:rPr lang="en-US" dirty="0" smtClean="0">
                <a:solidFill>
                  <a:srgbClr val="222222"/>
                </a:solidFill>
                <a:latin typeface="Arial"/>
              </a:rPr>
              <a:t>it</a:t>
            </a:r>
            <a:endParaRPr lang="en-US" dirty="0"/>
          </a:p>
        </p:txBody>
      </p:sp>
      <p:pic>
        <p:nvPicPr>
          <p:cNvPr id="3074" name="Picture 2" descr="Vaizdo rezultatas pagal užklausą „Lil pump 2016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97" y="3429000"/>
            <a:ext cx="5379807" cy="296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728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Lil pump 1 song</a:t>
            </a: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 song was - Lil pump </a:t>
            </a:r>
          </a:p>
          <a:p>
            <a:r>
              <a:rPr lang="en-US" dirty="0" smtClean="0"/>
              <a:t>Over 31 </a:t>
            </a:r>
            <a:r>
              <a:rPr lang="en-US" dirty="0" err="1" smtClean="0"/>
              <a:t>mln</a:t>
            </a:r>
            <a:r>
              <a:rPr lang="en-US" dirty="0" smtClean="0"/>
              <a:t>  </a:t>
            </a:r>
            <a:r>
              <a:rPr lang="lt-LT" dirty="0" smtClean="0"/>
              <a:t>v</a:t>
            </a:r>
            <a:r>
              <a:rPr lang="en-US" dirty="0" err="1" smtClean="0"/>
              <a:t>iews</a:t>
            </a:r>
            <a:endParaRPr lang="en-US" dirty="0"/>
          </a:p>
        </p:txBody>
      </p:sp>
      <p:pic>
        <p:nvPicPr>
          <p:cNvPr id="5122" name="Picture 2" descr="Vaizdo rezultatas pagal užklausą „Lil pump - lIL PUMP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2780928"/>
            <a:ext cx="4032448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209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Smiley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Was born in </a:t>
            </a:r>
            <a:r>
              <a:rPr lang="en-US" b="1" dirty="0" smtClean="0"/>
              <a:t>July 27, 1983</a:t>
            </a:r>
            <a:r>
              <a:rPr lang="en-US" dirty="0" smtClean="0"/>
              <a:t>. Now he is 36.</a:t>
            </a:r>
          </a:p>
          <a:p>
            <a:r>
              <a:rPr lang="en-US" dirty="0" smtClean="0"/>
              <a:t>He’s real name is </a:t>
            </a:r>
            <a:r>
              <a:rPr lang="lt-LT" b="1" dirty="0" smtClean="0"/>
              <a:t>Andrei </a:t>
            </a:r>
            <a:r>
              <a:rPr lang="lt-LT" b="1" dirty="0"/>
              <a:t>Tiberiu </a:t>
            </a:r>
            <a:r>
              <a:rPr lang="lt-LT" b="1" dirty="0" smtClean="0"/>
              <a:t>Maria</a:t>
            </a:r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501008"/>
            <a:ext cx="2036697" cy="271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618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		SMILEY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In 2013, he won </a:t>
            </a:r>
            <a:endParaRPr lang="lt-LT" dirty="0" smtClean="0"/>
          </a:p>
          <a:p>
            <a:pPr marL="68580" indent="0">
              <a:buNone/>
            </a:pPr>
            <a:r>
              <a:rPr lang="en-US" dirty="0" smtClean="0"/>
              <a:t>"</a:t>
            </a:r>
            <a:r>
              <a:rPr lang="en-US" dirty="0"/>
              <a:t>Best Romanian </a:t>
            </a:r>
            <a:r>
              <a:rPr lang="en-US" dirty="0" smtClean="0"/>
              <a:t>Act„</a:t>
            </a:r>
            <a:endParaRPr lang="lt-LT" dirty="0" smtClean="0"/>
          </a:p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/>
              <a:t>during the MTV Europe </a:t>
            </a:r>
            <a:r>
              <a:rPr lang="en-US" dirty="0" smtClean="0"/>
              <a:t>Music</a:t>
            </a:r>
            <a:endParaRPr lang="lt-LT" dirty="0" smtClean="0"/>
          </a:p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/>
              <a:t>Awards held in </a:t>
            </a:r>
            <a:r>
              <a:rPr lang="en-US" dirty="0" smtClean="0"/>
              <a:t>Amsterdam</a:t>
            </a:r>
            <a:endParaRPr lang="lt-LT" dirty="0" smtClean="0"/>
          </a:p>
          <a:p>
            <a:r>
              <a:rPr lang="en-US" dirty="0"/>
              <a:t> He is also part of </a:t>
            </a:r>
            <a:r>
              <a:rPr lang="en-US" dirty="0" smtClean="0"/>
              <a:t>the</a:t>
            </a:r>
            <a:endParaRPr lang="lt-LT" dirty="0" smtClean="0"/>
          </a:p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/>
              <a:t>Romanian </a:t>
            </a:r>
            <a:r>
              <a:rPr lang="en-US" dirty="0" smtClean="0"/>
              <a:t>Euro-House</a:t>
            </a:r>
            <a:endParaRPr lang="lt-LT" dirty="0" smtClean="0"/>
          </a:p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/>
              <a:t>project Radio Killer where </a:t>
            </a:r>
            <a:endParaRPr lang="lt-LT" dirty="0" smtClean="0"/>
          </a:p>
          <a:p>
            <a:pPr marL="68580" indent="0">
              <a:buNone/>
            </a:pPr>
            <a:r>
              <a:rPr lang="en-US" dirty="0" smtClean="0"/>
              <a:t>he </a:t>
            </a:r>
            <a:r>
              <a:rPr lang="en-US" dirty="0"/>
              <a:t>is known as </a:t>
            </a:r>
            <a:r>
              <a:rPr lang="en-US" dirty="0" smtClean="0"/>
              <a:t>Killer</a:t>
            </a:r>
            <a:r>
              <a:rPr lang="lt-LT" dirty="0" smtClean="0"/>
              <a:t>.</a:t>
            </a:r>
            <a:r>
              <a:rPr lang="en-US" dirty="0" smtClean="0"/>
              <a:t> </a:t>
            </a:r>
            <a:endParaRPr lang="lt-LT" dirty="0" smtClean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32856"/>
            <a:ext cx="2602849" cy="366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51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692696"/>
            <a:ext cx="6577013" cy="492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2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144</TotalTime>
  <Words>155</Words>
  <Application>Microsoft Office PowerPoint</Application>
  <PresentationFormat>On-screen Show (4:3)</PresentationFormat>
  <Paragraphs>29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Austin</vt:lpstr>
      <vt:lpstr> Lil pump        Rap</vt:lpstr>
      <vt:lpstr>Rap</vt:lpstr>
      <vt:lpstr>Lil pump</vt:lpstr>
      <vt:lpstr>Career begin In (2016) </vt:lpstr>
      <vt:lpstr>Lil pump 1 song</vt:lpstr>
      <vt:lpstr>Smiley</vt:lpstr>
      <vt:lpstr>  SMILEY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Lil pump        Rap</dc:title>
  <dc:creator>Useris</dc:creator>
  <cp:lastModifiedBy>linalinacep@gmail.com</cp:lastModifiedBy>
  <cp:revision>15</cp:revision>
  <dcterms:created xsi:type="dcterms:W3CDTF">2017-11-22T13:37:09Z</dcterms:created>
  <dcterms:modified xsi:type="dcterms:W3CDTF">2019-10-16T16:59:21Z</dcterms:modified>
</cp:coreProperties>
</file>