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8B5B87-5787-40F1-98D6-8B9D153CA46F}" v="1386" dt="2019-11-20T22:37:37.590"/>
    <p1510:client id="{B1D8CB27-DD68-4F22-8EFB-5D3B4975796A}" v="106" dt="2019-11-21T19:17:50.0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>
        <p:scale>
          <a:sx n="81" d="100"/>
          <a:sy n="81" d="100"/>
        </p:scale>
        <p:origin x="-96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11/21/2019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Times New Roman"/>
                <a:cs typeface="Calibri Light"/>
              </a:rPr>
              <a:t>Erasmus+ 2019</a:t>
            </a:r>
            <a:endParaRPr lang="en-US">
              <a:latin typeface="Times New Roman"/>
              <a:cs typeface="Times New Roman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lt-LT" sz="3600" dirty="0">
                <a:latin typeface="Times New Roman"/>
                <a:cs typeface="Calibri"/>
              </a:rPr>
              <a:t>Rumunija</a:t>
            </a:r>
          </a:p>
          <a:p>
            <a:endParaRPr lang="lt-LT" sz="3600" dirty="0">
              <a:latin typeface="Times New Roman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722E2B2-0327-4F13-8DB6-36D4E4344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>
                <a:latin typeface="Times New Roman"/>
                <a:cs typeface="Calibri Light"/>
              </a:rPr>
              <a:t>Programa</a:t>
            </a:r>
            <a:endParaRPr lang="en-US" dirty="0" err="1">
              <a:latin typeface="Times New Roman"/>
              <a:cs typeface="Times New Roman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427DC6C-66CB-4D0D-B37E-F2F336589A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734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 err="1">
                <a:cs typeface="Calibri" panose="020F0502020204030204"/>
              </a:rPr>
              <a:t>Savaitės</a:t>
            </a:r>
            <a:r>
              <a:rPr lang="en-US" dirty="0">
                <a:cs typeface="Calibri" panose="020F0502020204030204"/>
              </a:rPr>
              <a:t> </a:t>
            </a:r>
            <a:r>
              <a:rPr lang="en-US" dirty="0" err="1">
                <a:cs typeface="Calibri" panose="020F0502020204030204"/>
              </a:rPr>
              <a:t>eigoje</a:t>
            </a:r>
            <a:r>
              <a:rPr lang="en-US" dirty="0">
                <a:cs typeface="Calibri" panose="020F0502020204030204"/>
              </a:rPr>
              <a:t> </a:t>
            </a:r>
            <a:r>
              <a:rPr lang="en-US" dirty="0" err="1">
                <a:cs typeface="Calibri" panose="020F0502020204030204"/>
              </a:rPr>
              <a:t>buvo</a:t>
            </a:r>
            <a:r>
              <a:rPr lang="en-US" dirty="0">
                <a:cs typeface="Calibri" panose="020F0502020204030204"/>
              </a:rPr>
              <a:t> </a:t>
            </a:r>
            <a:r>
              <a:rPr lang="en-US" dirty="0" err="1">
                <a:cs typeface="Calibri" panose="020F0502020204030204"/>
              </a:rPr>
              <a:t>įvairių</a:t>
            </a:r>
            <a:r>
              <a:rPr lang="en-US" dirty="0">
                <a:cs typeface="Calibri" panose="020F0502020204030204"/>
              </a:rPr>
              <a:t> </a:t>
            </a:r>
            <a:r>
              <a:rPr lang="en-US" dirty="0" err="1">
                <a:cs typeface="Calibri" panose="020F0502020204030204"/>
              </a:rPr>
              <a:t>renginių</a:t>
            </a:r>
            <a:r>
              <a:rPr lang="en-US" dirty="0">
                <a:cs typeface="Calibri" panose="020F0502020204030204"/>
              </a:rPr>
              <a:t>, </a:t>
            </a:r>
            <a:r>
              <a:rPr lang="en-US" dirty="0" err="1">
                <a:cs typeface="Calibri" panose="020F0502020204030204"/>
              </a:rPr>
              <a:t>konkursų</a:t>
            </a:r>
            <a:r>
              <a:rPr lang="en-US" dirty="0">
                <a:cs typeface="Calibri" panose="020F0502020204030204"/>
              </a:rPr>
              <a:t>, </a:t>
            </a:r>
            <a:r>
              <a:rPr lang="en-US" dirty="0" err="1">
                <a:cs typeface="Calibri" panose="020F0502020204030204"/>
              </a:rPr>
              <a:t>išvykų</a:t>
            </a:r>
            <a:r>
              <a:rPr lang="en-US" dirty="0">
                <a:cs typeface="Calibri" panose="020F0502020204030204"/>
              </a:rPr>
              <a:t>, </a:t>
            </a:r>
            <a:r>
              <a:rPr lang="en-US" dirty="0" err="1">
                <a:cs typeface="Calibri" panose="020F0502020204030204"/>
              </a:rPr>
              <a:t>projektų</a:t>
            </a:r>
            <a:r>
              <a:rPr lang="en-US" dirty="0">
                <a:cs typeface="Calibri" panose="020F0502020204030204"/>
              </a:rPr>
              <a:t>.</a:t>
            </a:r>
            <a:endParaRPr lang="en-US" dirty="0"/>
          </a:p>
        </p:txBody>
      </p:sp>
      <p:pic>
        <p:nvPicPr>
          <p:cNvPr id="4" name="Picture 4" descr="Two people standing in front of a curtain&#10;&#10;Description generated with high confidence">
            <a:extLst>
              <a:ext uri="{FF2B5EF4-FFF2-40B4-BE49-F238E27FC236}">
                <a16:creationId xmlns:a16="http://schemas.microsoft.com/office/drawing/2014/main" xmlns="" id="{EDB99407-EF28-4A48-A8E3-A7F32EF751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1691" y="2998326"/>
            <a:ext cx="4228617" cy="316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791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97F4BE4-73FF-4B6F-A49E-5314119A9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>
                <a:latin typeface="Times New Roman"/>
                <a:cs typeface="Calibri Light"/>
              </a:rPr>
              <a:t>Draugai</a:t>
            </a:r>
            <a:endParaRPr lang="en-US" dirty="0" err="1"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CAA6924-8328-454A-97A7-8204BFC4D3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3680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latin typeface="Times New Roman"/>
                <a:cs typeface="Calibri" panose="020F0502020204030204"/>
              </a:rPr>
              <a:t>Per </a:t>
            </a:r>
            <a:r>
              <a:rPr lang="en-US" err="1">
                <a:latin typeface="Times New Roman"/>
                <a:cs typeface="Calibri" panose="020F0502020204030204"/>
              </a:rPr>
              <a:t>savaitę</a:t>
            </a:r>
            <a:r>
              <a:rPr lang="en-US" dirty="0">
                <a:latin typeface="Times New Roman"/>
                <a:cs typeface="Calibri" panose="020F0502020204030204"/>
              </a:rPr>
              <a:t> </a:t>
            </a:r>
            <a:r>
              <a:rPr lang="en-US" err="1">
                <a:latin typeface="Times New Roman"/>
                <a:cs typeface="Calibri" panose="020F0502020204030204"/>
              </a:rPr>
              <a:t>susiradome</a:t>
            </a:r>
            <a:r>
              <a:rPr lang="en-US" dirty="0">
                <a:latin typeface="Times New Roman"/>
                <a:cs typeface="Calibri" panose="020F0502020204030204"/>
              </a:rPr>
              <a:t> </a:t>
            </a:r>
            <a:r>
              <a:rPr lang="en-US" err="1">
                <a:latin typeface="Times New Roman"/>
                <a:cs typeface="Calibri" panose="020F0502020204030204"/>
              </a:rPr>
              <a:t>daug</a:t>
            </a:r>
            <a:r>
              <a:rPr lang="en-US" dirty="0">
                <a:latin typeface="Times New Roman"/>
                <a:cs typeface="Calibri" panose="020F0502020204030204"/>
              </a:rPr>
              <a:t> </a:t>
            </a:r>
            <a:r>
              <a:rPr lang="en-US" err="1">
                <a:latin typeface="Times New Roman"/>
                <a:cs typeface="Calibri" panose="020F0502020204030204"/>
              </a:rPr>
              <a:t>gerų</a:t>
            </a:r>
            <a:r>
              <a:rPr lang="en-US" dirty="0">
                <a:latin typeface="Times New Roman"/>
                <a:cs typeface="Calibri" panose="020F0502020204030204"/>
              </a:rPr>
              <a:t> </a:t>
            </a:r>
            <a:r>
              <a:rPr lang="en-US" err="1">
                <a:latin typeface="Times New Roman"/>
                <a:cs typeface="Calibri" panose="020F0502020204030204"/>
              </a:rPr>
              <a:t>draugų</a:t>
            </a:r>
            <a:r>
              <a:rPr lang="en-US" dirty="0">
                <a:latin typeface="Times New Roman"/>
                <a:cs typeface="Calibri" panose="020F0502020204030204"/>
              </a:rPr>
              <a:t>, </a:t>
            </a:r>
            <a:r>
              <a:rPr lang="en-US" err="1">
                <a:latin typeface="Times New Roman"/>
                <a:cs typeface="Calibri" panose="020F0502020204030204"/>
              </a:rPr>
              <a:t>prie</a:t>
            </a:r>
            <a:r>
              <a:rPr lang="en-US" dirty="0">
                <a:latin typeface="Times New Roman"/>
                <a:cs typeface="Calibri" panose="020F0502020204030204"/>
              </a:rPr>
              <a:t> </a:t>
            </a:r>
            <a:r>
              <a:rPr lang="en-US" err="1">
                <a:latin typeface="Times New Roman"/>
                <a:cs typeface="Calibri" panose="020F0502020204030204"/>
              </a:rPr>
              <a:t>kurių</a:t>
            </a:r>
            <a:r>
              <a:rPr lang="en-US" dirty="0">
                <a:latin typeface="Times New Roman"/>
                <a:cs typeface="Calibri" panose="020F0502020204030204"/>
              </a:rPr>
              <a:t> </a:t>
            </a:r>
            <a:r>
              <a:rPr lang="en-US" err="1">
                <a:latin typeface="Times New Roman"/>
                <a:cs typeface="Calibri" panose="020F0502020204030204"/>
              </a:rPr>
              <a:t>prisirišome</a:t>
            </a:r>
            <a:r>
              <a:rPr lang="en-US" dirty="0">
                <a:latin typeface="Times New Roman"/>
                <a:cs typeface="Calibri" panose="020F0502020204030204"/>
              </a:rPr>
              <a:t>, </a:t>
            </a:r>
            <a:r>
              <a:rPr lang="en-US" err="1">
                <a:latin typeface="Times New Roman"/>
                <a:cs typeface="Calibri" panose="020F0502020204030204"/>
              </a:rPr>
              <a:t>susibendravome</a:t>
            </a:r>
            <a:r>
              <a:rPr lang="en-US" dirty="0">
                <a:latin typeface="Times New Roman"/>
                <a:cs typeface="Calibri" panose="020F0502020204030204"/>
              </a:rPr>
              <a:t>, </a:t>
            </a:r>
            <a:r>
              <a:rPr lang="en-US" err="1">
                <a:latin typeface="Times New Roman"/>
                <a:cs typeface="Calibri" panose="020F0502020204030204"/>
              </a:rPr>
              <a:t>pripratome</a:t>
            </a:r>
            <a:r>
              <a:rPr lang="en-US" dirty="0">
                <a:latin typeface="Times New Roman"/>
                <a:cs typeface="Calibri" panose="020F0502020204030204"/>
              </a:rPr>
              <a:t>.</a:t>
            </a:r>
            <a:endParaRPr lang="en-US" dirty="0">
              <a:latin typeface="Times New Roman"/>
            </a:endParaRPr>
          </a:p>
        </p:txBody>
      </p:sp>
      <p:pic>
        <p:nvPicPr>
          <p:cNvPr id="4" name="Picture 4" descr="A group of people posing for a photo&#10;&#10;Description generated with very high confidence">
            <a:extLst>
              <a:ext uri="{FF2B5EF4-FFF2-40B4-BE49-F238E27FC236}">
                <a16:creationId xmlns:a16="http://schemas.microsoft.com/office/drawing/2014/main" xmlns="" id="{4EF5A16D-1D4A-4EDA-80B9-3DCF7C5968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8881" y="3281633"/>
            <a:ext cx="3196541" cy="3178761"/>
          </a:xfrm>
          <a:prstGeom prst="rect">
            <a:avLst/>
          </a:prstGeom>
        </p:spPr>
      </p:pic>
      <p:pic>
        <p:nvPicPr>
          <p:cNvPr id="6" name="Picture 6" descr="A group of people posing for the camera&#10;&#10;Description generated with very high confidence">
            <a:extLst>
              <a:ext uri="{FF2B5EF4-FFF2-40B4-BE49-F238E27FC236}">
                <a16:creationId xmlns:a16="http://schemas.microsoft.com/office/drawing/2014/main" xmlns="" id="{A2D37527-B7F9-4F8B-A622-E61B1A0686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0958" y="3278433"/>
            <a:ext cx="3592008" cy="3185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142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88AC865-3043-4969-9639-9071C0AAE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>
                <a:latin typeface="Times New Roman"/>
                <a:cs typeface="Times New Roman"/>
              </a:rPr>
              <a:t>Šeima</a:t>
            </a:r>
            <a:r>
              <a:rPr lang="en-US" dirty="0">
                <a:latin typeface="Times New Roman"/>
                <a:cs typeface="Times New Roman"/>
              </a:rPr>
              <a:t>, </a:t>
            </a:r>
            <a:r>
              <a:rPr lang="en-US" dirty="0" err="1">
                <a:latin typeface="Times New Roman"/>
                <a:cs typeface="Times New Roman"/>
              </a:rPr>
              <a:t>rumunai</a:t>
            </a:r>
            <a:endParaRPr lang="en-US" dirty="0" err="1">
              <a:cs typeface="Calibri Light" panose="020F03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0FC6B3F-C8DE-4EAA-8248-708666FE61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0787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 err="1">
                <a:latin typeface="Times New Roman"/>
                <a:cs typeface="Calibri" panose="020F0502020204030204"/>
              </a:rPr>
              <a:t>Šeimoje</a:t>
            </a:r>
            <a:r>
              <a:rPr lang="en-US" dirty="0">
                <a:latin typeface="Times New Roman"/>
                <a:cs typeface="Calibri" panose="020F0502020204030204"/>
              </a:rPr>
              <a:t> </a:t>
            </a:r>
            <a:r>
              <a:rPr lang="en-US" dirty="0" err="1">
                <a:latin typeface="Times New Roman"/>
                <a:cs typeface="Calibri" panose="020F0502020204030204"/>
              </a:rPr>
              <a:t>buvo</a:t>
            </a:r>
            <a:r>
              <a:rPr lang="en-US" dirty="0">
                <a:latin typeface="Times New Roman"/>
                <a:cs typeface="Calibri" panose="020F0502020204030204"/>
              </a:rPr>
              <a:t> </a:t>
            </a:r>
            <a:r>
              <a:rPr lang="en-US" dirty="0" err="1">
                <a:latin typeface="Times New Roman"/>
                <a:cs typeface="Calibri" panose="020F0502020204030204"/>
              </a:rPr>
              <a:t>jauku</a:t>
            </a:r>
            <a:r>
              <a:rPr lang="en-US" dirty="0">
                <a:latin typeface="Times New Roman"/>
                <a:cs typeface="Calibri" panose="020F0502020204030204"/>
              </a:rPr>
              <a:t>, </a:t>
            </a:r>
            <a:r>
              <a:rPr lang="en-US" dirty="0" err="1">
                <a:latin typeface="Times New Roman"/>
                <a:cs typeface="Calibri" panose="020F0502020204030204"/>
              </a:rPr>
              <a:t>linksma</a:t>
            </a:r>
            <a:r>
              <a:rPr lang="en-US" dirty="0">
                <a:latin typeface="Times New Roman"/>
                <a:cs typeface="Calibri" panose="020F0502020204030204"/>
              </a:rPr>
              <a:t>, </a:t>
            </a:r>
            <a:r>
              <a:rPr lang="en-US" dirty="0" err="1">
                <a:latin typeface="Times New Roman"/>
                <a:cs typeface="Calibri" panose="020F0502020204030204"/>
              </a:rPr>
              <a:t>jaučiausi</a:t>
            </a:r>
            <a:r>
              <a:rPr lang="en-US" dirty="0">
                <a:latin typeface="Times New Roman"/>
                <a:cs typeface="Calibri" panose="020F0502020204030204"/>
              </a:rPr>
              <a:t> </a:t>
            </a:r>
            <a:r>
              <a:rPr lang="en-US" dirty="0" err="1">
                <a:latin typeface="Times New Roman"/>
                <a:cs typeface="Calibri" panose="020F0502020204030204"/>
              </a:rPr>
              <a:t>kaip</a:t>
            </a:r>
            <a:r>
              <a:rPr lang="en-US" dirty="0">
                <a:latin typeface="Times New Roman"/>
                <a:cs typeface="Calibri" panose="020F0502020204030204"/>
              </a:rPr>
              <a:t> </a:t>
            </a:r>
            <a:r>
              <a:rPr lang="en-US" dirty="0" err="1">
                <a:latin typeface="Times New Roman"/>
                <a:cs typeface="Calibri" panose="020F0502020204030204"/>
              </a:rPr>
              <a:t>namie</a:t>
            </a:r>
            <a:r>
              <a:rPr lang="en-US" dirty="0">
                <a:latin typeface="Times New Roman"/>
                <a:cs typeface="Calibri" panose="020F0502020204030204"/>
              </a:rPr>
              <a:t>. </a:t>
            </a:r>
            <a:r>
              <a:rPr lang="en-US" dirty="0" err="1">
                <a:latin typeface="Times New Roman"/>
                <a:cs typeface="Calibri" panose="020F0502020204030204"/>
              </a:rPr>
              <a:t>Rumunai</a:t>
            </a:r>
            <a:r>
              <a:rPr lang="en-US" dirty="0">
                <a:latin typeface="Times New Roman"/>
                <a:cs typeface="Calibri" panose="020F0502020204030204"/>
              </a:rPr>
              <a:t> </a:t>
            </a:r>
            <a:r>
              <a:rPr lang="en-US" dirty="0" err="1">
                <a:latin typeface="Times New Roman"/>
                <a:cs typeface="Calibri" panose="020F0502020204030204"/>
              </a:rPr>
              <a:t>taip</a:t>
            </a:r>
            <a:r>
              <a:rPr lang="en-US" dirty="0">
                <a:latin typeface="Times New Roman"/>
                <a:cs typeface="Calibri" panose="020F0502020204030204"/>
              </a:rPr>
              <a:t> pat </a:t>
            </a:r>
            <a:r>
              <a:rPr lang="en-US" dirty="0" err="1">
                <a:latin typeface="Times New Roman"/>
                <a:cs typeface="Calibri" panose="020F0502020204030204"/>
              </a:rPr>
              <a:t>buvo</a:t>
            </a:r>
            <a:r>
              <a:rPr lang="en-US" dirty="0">
                <a:latin typeface="Times New Roman"/>
                <a:cs typeface="Calibri" panose="020F0502020204030204"/>
              </a:rPr>
              <a:t> </a:t>
            </a:r>
            <a:r>
              <a:rPr lang="en-US" dirty="0" err="1">
                <a:latin typeface="Times New Roman"/>
                <a:cs typeface="Calibri" panose="020F0502020204030204"/>
              </a:rPr>
              <a:t>malonūs</a:t>
            </a:r>
            <a:r>
              <a:rPr lang="en-US" dirty="0">
                <a:latin typeface="Times New Roman"/>
                <a:cs typeface="Calibri" panose="020F0502020204030204"/>
              </a:rPr>
              <a:t> </a:t>
            </a:r>
            <a:r>
              <a:rPr lang="en-US" dirty="0" err="1">
                <a:latin typeface="Times New Roman"/>
                <a:cs typeface="Calibri" panose="020F0502020204030204"/>
              </a:rPr>
              <a:t>ir</a:t>
            </a:r>
            <a:r>
              <a:rPr lang="en-US" dirty="0">
                <a:latin typeface="Times New Roman"/>
                <a:cs typeface="Calibri" panose="020F0502020204030204"/>
              </a:rPr>
              <a:t> </a:t>
            </a:r>
            <a:r>
              <a:rPr lang="en-US" dirty="0" err="1">
                <a:latin typeface="Times New Roman"/>
                <a:cs typeface="Calibri" panose="020F0502020204030204"/>
              </a:rPr>
              <a:t>geri</a:t>
            </a:r>
            <a:r>
              <a:rPr lang="en-US" dirty="0">
                <a:latin typeface="Times New Roman"/>
                <a:cs typeface="Calibri" panose="020F0502020204030204"/>
              </a:rPr>
              <a:t>.</a:t>
            </a:r>
            <a:endParaRPr lang="en-US" dirty="0">
              <a:cs typeface="Calibri" panose="020F0502020204030204"/>
            </a:endParaRPr>
          </a:p>
        </p:txBody>
      </p:sp>
      <p:pic>
        <p:nvPicPr>
          <p:cNvPr id="4" name="Picture 4" descr="A group of people standing in front of a building&#10;&#10;Description generated with very high confidence">
            <a:extLst>
              <a:ext uri="{FF2B5EF4-FFF2-40B4-BE49-F238E27FC236}">
                <a16:creationId xmlns:a16="http://schemas.microsoft.com/office/drawing/2014/main" xmlns="" id="{367944D7-1AC2-408D-8920-964D867A45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881" y="3240494"/>
            <a:ext cx="4132162" cy="3039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982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D4FB479-D490-4B7E-9127-929D8898B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>
                <a:latin typeface="Times New Roman"/>
                <a:cs typeface="Calibri Light" panose="020F0302020204030204"/>
              </a:rPr>
              <a:t>Rumunija</a:t>
            </a:r>
            <a:endParaRPr lang="en-US" dirty="0" err="1">
              <a:cs typeface="Calibri Light" panose="020F03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74D3D11-9BF5-4BF4-85E5-D797EC90FA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5609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 err="1">
                <a:latin typeface="Times New Roman"/>
                <a:cs typeface="Calibri" panose="020F0502020204030204"/>
              </a:rPr>
              <a:t>Rumunija</a:t>
            </a:r>
            <a:r>
              <a:rPr lang="en-US" dirty="0">
                <a:latin typeface="Times New Roman"/>
                <a:cs typeface="Calibri" panose="020F0502020204030204"/>
              </a:rPr>
              <a:t>- </a:t>
            </a:r>
            <a:r>
              <a:rPr lang="en-US" dirty="0" err="1">
                <a:latin typeface="Times New Roman"/>
                <a:cs typeface="Calibri" panose="020F0502020204030204"/>
              </a:rPr>
              <a:t>graži</a:t>
            </a:r>
            <a:r>
              <a:rPr lang="en-US" dirty="0">
                <a:latin typeface="Times New Roman"/>
                <a:cs typeface="Calibri" panose="020F0502020204030204"/>
              </a:rPr>
              <a:t> </a:t>
            </a:r>
            <a:r>
              <a:rPr lang="en-US" dirty="0" err="1">
                <a:latin typeface="Times New Roman"/>
                <a:cs typeface="Calibri" panose="020F0502020204030204"/>
              </a:rPr>
              <a:t>šalis</a:t>
            </a:r>
            <a:r>
              <a:rPr lang="en-US" dirty="0">
                <a:latin typeface="Times New Roman"/>
                <a:cs typeface="Calibri" panose="020F0502020204030204"/>
              </a:rPr>
              <a:t> </a:t>
            </a:r>
            <a:r>
              <a:rPr lang="en-US" dirty="0" err="1">
                <a:latin typeface="Times New Roman"/>
                <a:cs typeface="Calibri" panose="020F0502020204030204"/>
              </a:rPr>
              <a:t>su</a:t>
            </a:r>
            <a:r>
              <a:rPr lang="en-US" dirty="0">
                <a:latin typeface="Times New Roman"/>
                <a:cs typeface="Calibri" panose="020F0502020204030204"/>
              </a:rPr>
              <a:t> </a:t>
            </a:r>
            <a:r>
              <a:rPr lang="en-US" dirty="0" err="1">
                <a:latin typeface="Times New Roman"/>
                <a:cs typeface="Calibri" panose="020F0502020204030204"/>
              </a:rPr>
              <a:t>gražia</a:t>
            </a:r>
            <a:r>
              <a:rPr lang="en-US" dirty="0">
                <a:latin typeface="Times New Roman"/>
                <a:cs typeface="Calibri" panose="020F0502020204030204"/>
              </a:rPr>
              <a:t> </a:t>
            </a:r>
            <a:r>
              <a:rPr lang="en-US" dirty="0" err="1">
                <a:latin typeface="Times New Roman"/>
                <a:cs typeface="Calibri" panose="020F0502020204030204"/>
              </a:rPr>
              <a:t>gamta</a:t>
            </a:r>
            <a:r>
              <a:rPr lang="en-US" dirty="0">
                <a:latin typeface="Times New Roman"/>
                <a:cs typeface="Calibri" panose="020F0502020204030204"/>
              </a:rPr>
              <a:t>. </a:t>
            </a:r>
            <a:r>
              <a:rPr lang="en-US" dirty="0" err="1">
                <a:latin typeface="Times New Roman"/>
                <a:cs typeface="Calibri" panose="020F0502020204030204"/>
              </a:rPr>
              <a:t>Yra</a:t>
            </a:r>
            <a:r>
              <a:rPr lang="en-US" dirty="0">
                <a:latin typeface="Times New Roman"/>
                <a:cs typeface="Calibri" panose="020F0502020204030204"/>
              </a:rPr>
              <a:t> </a:t>
            </a:r>
            <a:r>
              <a:rPr lang="en-US" dirty="0" err="1">
                <a:latin typeface="Times New Roman"/>
                <a:cs typeface="Calibri" panose="020F0502020204030204"/>
              </a:rPr>
              <a:t>daug</a:t>
            </a:r>
            <a:r>
              <a:rPr lang="en-US" dirty="0">
                <a:latin typeface="Times New Roman"/>
                <a:cs typeface="Calibri" panose="020F0502020204030204"/>
              </a:rPr>
              <a:t> </a:t>
            </a:r>
            <a:r>
              <a:rPr lang="en-US" dirty="0" err="1">
                <a:latin typeface="Times New Roman"/>
                <a:cs typeface="Calibri" panose="020F0502020204030204"/>
              </a:rPr>
              <a:t>panašumų</a:t>
            </a:r>
            <a:r>
              <a:rPr lang="en-US" dirty="0">
                <a:latin typeface="Times New Roman"/>
                <a:cs typeface="Calibri" panose="020F0502020204030204"/>
              </a:rPr>
              <a:t> </a:t>
            </a:r>
            <a:r>
              <a:rPr lang="en-US" dirty="0" err="1">
                <a:latin typeface="Times New Roman"/>
                <a:cs typeface="Calibri" panose="020F0502020204030204"/>
              </a:rPr>
              <a:t>su</a:t>
            </a:r>
            <a:r>
              <a:rPr lang="en-US" dirty="0">
                <a:latin typeface="Times New Roman"/>
                <a:cs typeface="Calibri" panose="020F0502020204030204"/>
              </a:rPr>
              <a:t> Lietuvos </a:t>
            </a:r>
            <a:r>
              <a:rPr lang="en-US" dirty="0" err="1">
                <a:latin typeface="Times New Roman"/>
                <a:cs typeface="Calibri" panose="020F0502020204030204"/>
              </a:rPr>
              <a:t>gamta</a:t>
            </a:r>
            <a:r>
              <a:rPr lang="en-US" dirty="0">
                <a:latin typeface="Times New Roman"/>
                <a:cs typeface="Calibri" panose="020F0502020204030204"/>
              </a:rPr>
              <a:t>, </a:t>
            </a:r>
            <a:r>
              <a:rPr lang="en-US" dirty="0" err="1">
                <a:latin typeface="Times New Roman"/>
                <a:cs typeface="Calibri" panose="020F0502020204030204"/>
              </a:rPr>
              <a:t>tačiau</a:t>
            </a:r>
            <a:r>
              <a:rPr lang="en-US" dirty="0">
                <a:latin typeface="Times New Roman"/>
                <a:cs typeface="Calibri" panose="020F0502020204030204"/>
              </a:rPr>
              <a:t> </a:t>
            </a:r>
            <a:r>
              <a:rPr lang="en-US" dirty="0" err="1">
                <a:latin typeface="Times New Roman"/>
                <a:cs typeface="Calibri" panose="020F0502020204030204"/>
              </a:rPr>
              <a:t>yra</a:t>
            </a:r>
            <a:r>
              <a:rPr lang="en-US" dirty="0">
                <a:latin typeface="Times New Roman"/>
                <a:cs typeface="Calibri" panose="020F0502020204030204"/>
              </a:rPr>
              <a:t> </a:t>
            </a:r>
            <a:r>
              <a:rPr lang="en-US" dirty="0" err="1">
                <a:latin typeface="Times New Roman"/>
                <a:cs typeface="Calibri" panose="020F0502020204030204"/>
              </a:rPr>
              <a:t>ir</a:t>
            </a:r>
            <a:r>
              <a:rPr lang="en-US" dirty="0">
                <a:latin typeface="Times New Roman"/>
                <a:cs typeface="Calibri" panose="020F0502020204030204"/>
              </a:rPr>
              <a:t> </a:t>
            </a:r>
            <a:r>
              <a:rPr lang="en-US" dirty="0" err="1">
                <a:latin typeface="Times New Roman"/>
                <a:cs typeface="Calibri" panose="020F0502020204030204"/>
              </a:rPr>
              <a:t>keletas</a:t>
            </a:r>
            <a:r>
              <a:rPr lang="en-US" dirty="0">
                <a:latin typeface="Times New Roman"/>
                <a:cs typeface="Calibri" panose="020F0502020204030204"/>
              </a:rPr>
              <a:t> </a:t>
            </a:r>
            <a:r>
              <a:rPr lang="en-US" dirty="0" err="1">
                <a:latin typeface="Times New Roman"/>
                <a:cs typeface="Calibri" panose="020F0502020204030204"/>
              </a:rPr>
              <a:t>skirtumų</a:t>
            </a:r>
            <a:r>
              <a:rPr lang="en-US" dirty="0">
                <a:latin typeface="Times New Roman"/>
                <a:cs typeface="Calibri" panose="020F0502020204030204"/>
              </a:rPr>
              <a:t>. </a:t>
            </a:r>
            <a:r>
              <a:rPr lang="en-US" dirty="0" err="1">
                <a:latin typeface="Times New Roman"/>
                <a:cs typeface="Calibri" panose="020F0502020204030204"/>
              </a:rPr>
              <a:t>Miestas</a:t>
            </a:r>
            <a:r>
              <a:rPr lang="en-US" dirty="0">
                <a:latin typeface="Times New Roman"/>
                <a:cs typeface="Calibri" panose="020F0502020204030204"/>
              </a:rPr>
              <a:t> </a:t>
            </a:r>
            <a:r>
              <a:rPr lang="en-US" dirty="0" err="1">
                <a:latin typeface="Times New Roman"/>
                <a:cs typeface="Calibri" panose="020F0502020204030204"/>
              </a:rPr>
              <a:t>taip</a:t>
            </a:r>
            <a:r>
              <a:rPr lang="en-US" dirty="0">
                <a:latin typeface="Times New Roman"/>
                <a:cs typeface="Calibri" panose="020F0502020204030204"/>
              </a:rPr>
              <a:t> pat </a:t>
            </a:r>
            <a:r>
              <a:rPr lang="en-US" dirty="0" err="1">
                <a:latin typeface="Times New Roman"/>
                <a:cs typeface="Calibri" panose="020F0502020204030204"/>
              </a:rPr>
              <a:t>gražus</a:t>
            </a:r>
            <a:r>
              <a:rPr lang="en-US" dirty="0">
                <a:latin typeface="Times New Roman"/>
                <a:cs typeface="Calibri" panose="020F0502020204030204"/>
              </a:rPr>
              <a:t>.</a:t>
            </a:r>
          </a:p>
        </p:txBody>
      </p:sp>
      <p:pic>
        <p:nvPicPr>
          <p:cNvPr id="10" name="Picture 10" descr="A group of people posing for a photo&#10;&#10;Description generated with very high confidence">
            <a:extLst>
              <a:ext uri="{FF2B5EF4-FFF2-40B4-BE49-F238E27FC236}">
                <a16:creationId xmlns:a16="http://schemas.microsoft.com/office/drawing/2014/main" xmlns="" id="{CB5DDDCF-5C56-4494-9361-6D57B2090E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9211" y="3152188"/>
            <a:ext cx="3447326" cy="3389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086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D81B838-737C-4BC2-949F-05AD23979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>
                <a:latin typeface="Times New Roman"/>
                <a:cs typeface="Calibri Light" panose="020F0302020204030204"/>
              </a:rPr>
              <a:t>Geriausi</a:t>
            </a:r>
            <a:r>
              <a:rPr lang="en-US" dirty="0">
                <a:latin typeface="Times New Roman"/>
                <a:cs typeface="Calibri Light" panose="020F0302020204030204"/>
              </a:rPr>
              <a:t> </a:t>
            </a:r>
            <a:r>
              <a:rPr lang="en-US" dirty="0" err="1">
                <a:latin typeface="Times New Roman"/>
                <a:cs typeface="Calibri Light" panose="020F0302020204030204"/>
              </a:rPr>
              <a:t>prisiminimai</a:t>
            </a:r>
            <a:endParaRPr lang="en-US" dirty="0" err="1">
              <a:cs typeface="Calibri Light" panose="020F03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89805CB-A74E-4C04-A7A7-E0EC0F486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992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err="1">
                <a:latin typeface="Times New Roman"/>
                <a:cs typeface="Calibri"/>
              </a:rPr>
              <a:t>Geriausi</a:t>
            </a:r>
            <a:r>
              <a:rPr lang="en-US" dirty="0">
                <a:latin typeface="Times New Roman"/>
                <a:cs typeface="Calibri"/>
              </a:rPr>
              <a:t> </a:t>
            </a:r>
            <a:r>
              <a:rPr lang="en-US" err="1">
                <a:latin typeface="Times New Roman"/>
                <a:cs typeface="Calibri"/>
              </a:rPr>
              <a:t>prisiminimai</a:t>
            </a:r>
            <a:r>
              <a:rPr lang="en-US" dirty="0">
                <a:latin typeface="Times New Roman"/>
                <a:cs typeface="Calibri"/>
              </a:rPr>
              <a:t> </a:t>
            </a:r>
            <a:r>
              <a:rPr lang="en-US" err="1">
                <a:latin typeface="Times New Roman"/>
                <a:cs typeface="Calibri"/>
              </a:rPr>
              <a:t>yra</a:t>
            </a:r>
            <a:r>
              <a:rPr lang="en-US" dirty="0">
                <a:latin typeface="Times New Roman"/>
                <a:cs typeface="Calibri"/>
              </a:rPr>
              <a:t> </a:t>
            </a:r>
            <a:r>
              <a:rPr lang="en-US" err="1">
                <a:latin typeface="Times New Roman"/>
                <a:cs typeface="Calibri"/>
              </a:rPr>
              <a:t>su</a:t>
            </a:r>
            <a:r>
              <a:rPr lang="en-US" dirty="0">
                <a:latin typeface="Times New Roman"/>
                <a:cs typeface="Calibri"/>
              </a:rPr>
              <a:t> </a:t>
            </a:r>
            <a:r>
              <a:rPr lang="en-US" err="1">
                <a:latin typeface="Times New Roman"/>
                <a:cs typeface="Calibri"/>
              </a:rPr>
              <a:t>draugais</a:t>
            </a:r>
            <a:r>
              <a:rPr lang="en-US" dirty="0">
                <a:latin typeface="Times New Roman"/>
                <a:cs typeface="Calibri"/>
              </a:rPr>
              <a:t>, </a:t>
            </a:r>
            <a:r>
              <a:rPr lang="en-US" err="1">
                <a:latin typeface="Times New Roman"/>
                <a:cs typeface="Calibri"/>
              </a:rPr>
              <a:t>kurių</a:t>
            </a:r>
            <a:r>
              <a:rPr lang="en-US" dirty="0">
                <a:latin typeface="Times New Roman"/>
                <a:cs typeface="Calibri"/>
              </a:rPr>
              <a:t> </a:t>
            </a:r>
            <a:r>
              <a:rPr lang="en-US" err="1">
                <a:latin typeface="Times New Roman"/>
                <a:cs typeface="Calibri"/>
              </a:rPr>
              <a:t>susiradau</a:t>
            </a:r>
            <a:r>
              <a:rPr lang="en-US" dirty="0">
                <a:latin typeface="Times New Roman"/>
                <a:cs typeface="Calibri"/>
              </a:rPr>
              <a:t> </a:t>
            </a:r>
            <a:r>
              <a:rPr lang="en-US" err="1">
                <a:latin typeface="Times New Roman"/>
                <a:cs typeface="Calibri"/>
              </a:rPr>
              <a:t>nemažai</a:t>
            </a:r>
            <a:r>
              <a:rPr lang="en-US" dirty="0">
                <a:latin typeface="Times New Roman"/>
                <a:cs typeface="Calibri"/>
              </a:rPr>
              <a:t>.</a:t>
            </a:r>
          </a:p>
        </p:txBody>
      </p:sp>
      <p:pic>
        <p:nvPicPr>
          <p:cNvPr id="4" name="Picture 4" descr="A group of people posing for a photo&#10;&#10;Description generated with very high confidence">
            <a:extLst>
              <a:ext uri="{FF2B5EF4-FFF2-40B4-BE49-F238E27FC236}">
                <a16:creationId xmlns:a16="http://schemas.microsoft.com/office/drawing/2014/main" xmlns="" id="{4948624E-B10C-4AE9-8C5A-AA496B8664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9565" y="2957958"/>
            <a:ext cx="3862086" cy="292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003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590A242-533C-4884-A498-1CC9A89AF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>
                <a:latin typeface="Times New Roman"/>
                <a:cs typeface="Calibri Light" panose="020F0302020204030204"/>
              </a:rPr>
              <a:t>Kelionė</a:t>
            </a:r>
            <a:endParaRPr lang="en-US" dirty="0" err="1">
              <a:cs typeface="Calibri Light" panose="020F03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F446B60-94D4-4B4F-84A3-7D6FDC2D2F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7893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 err="1">
                <a:latin typeface="Times New Roman"/>
                <a:cs typeface="Calibri" panose="020F0502020204030204"/>
              </a:rPr>
              <a:t>Skrydžiai</a:t>
            </a:r>
            <a:r>
              <a:rPr lang="en-US" dirty="0">
                <a:latin typeface="Times New Roman"/>
                <a:cs typeface="Calibri" panose="020F0502020204030204"/>
              </a:rPr>
              <a:t> </a:t>
            </a:r>
            <a:r>
              <a:rPr lang="en-US" dirty="0" err="1">
                <a:latin typeface="Times New Roman"/>
                <a:cs typeface="Calibri" panose="020F0502020204030204"/>
              </a:rPr>
              <a:t>praėjo</a:t>
            </a:r>
            <a:r>
              <a:rPr lang="en-US" dirty="0">
                <a:latin typeface="Times New Roman"/>
                <a:cs typeface="Calibri" panose="020F0502020204030204"/>
              </a:rPr>
              <a:t> </a:t>
            </a:r>
            <a:r>
              <a:rPr lang="en-US" dirty="0" err="1">
                <a:latin typeface="Times New Roman"/>
                <a:cs typeface="Calibri" panose="020F0502020204030204"/>
              </a:rPr>
              <a:t>sklandžiai</a:t>
            </a:r>
            <a:r>
              <a:rPr lang="en-US" dirty="0">
                <a:latin typeface="Times New Roman"/>
                <a:cs typeface="Calibri" panose="020F0502020204030204"/>
              </a:rPr>
              <a:t>, </a:t>
            </a:r>
            <a:r>
              <a:rPr lang="en-US" dirty="0" err="1">
                <a:latin typeface="Times New Roman"/>
                <a:cs typeface="Calibri" panose="020F0502020204030204"/>
              </a:rPr>
              <a:t>tačiau</a:t>
            </a:r>
            <a:r>
              <a:rPr lang="en-US" dirty="0">
                <a:latin typeface="Times New Roman"/>
                <a:cs typeface="Calibri" panose="020F0502020204030204"/>
              </a:rPr>
              <a:t> </a:t>
            </a:r>
            <a:r>
              <a:rPr lang="en-US" dirty="0" err="1">
                <a:latin typeface="Times New Roman"/>
                <a:cs typeface="Calibri" panose="020F0502020204030204"/>
              </a:rPr>
              <a:t>buvo</a:t>
            </a:r>
            <a:r>
              <a:rPr lang="en-US" dirty="0">
                <a:latin typeface="Times New Roman"/>
                <a:cs typeface="Calibri" panose="020F0502020204030204"/>
              </a:rPr>
              <a:t> </a:t>
            </a:r>
            <a:r>
              <a:rPr lang="en-US" dirty="0" err="1">
                <a:latin typeface="Times New Roman"/>
                <a:cs typeface="Calibri" panose="020F0502020204030204"/>
              </a:rPr>
              <a:t>varginantys</a:t>
            </a:r>
            <a:r>
              <a:rPr lang="en-US" dirty="0">
                <a:latin typeface="Times New Roman"/>
                <a:cs typeface="Calibri" panose="020F0502020204030204"/>
              </a:rPr>
              <a:t>. Bet </a:t>
            </a:r>
            <a:r>
              <a:rPr lang="en-US" dirty="0" err="1">
                <a:latin typeface="Times New Roman"/>
                <a:cs typeface="Calibri" panose="020F0502020204030204"/>
              </a:rPr>
              <a:t>jie</a:t>
            </a:r>
            <a:r>
              <a:rPr lang="en-US" dirty="0">
                <a:latin typeface="Times New Roman"/>
                <a:cs typeface="Calibri" panose="020F0502020204030204"/>
              </a:rPr>
              <a:t> </a:t>
            </a:r>
            <a:r>
              <a:rPr lang="en-US" dirty="0" err="1">
                <a:latin typeface="Times New Roman"/>
                <a:cs typeface="Calibri" panose="020F0502020204030204"/>
              </a:rPr>
              <a:t>praėjo</a:t>
            </a:r>
            <a:r>
              <a:rPr lang="en-US" dirty="0">
                <a:latin typeface="Times New Roman"/>
                <a:cs typeface="Calibri" panose="020F0502020204030204"/>
              </a:rPr>
              <a:t> </a:t>
            </a:r>
            <a:r>
              <a:rPr lang="en-US" dirty="0" err="1">
                <a:latin typeface="Times New Roman"/>
                <a:cs typeface="Calibri" panose="020F0502020204030204"/>
              </a:rPr>
              <a:t>greičiau</a:t>
            </a:r>
            <a:r>
              <a:rPr lang="en-US" dirty="0">
                <a:latin typeface="Times New Roman"/>
                <a:cs typeface="Calibri" panose="020F0502020204030204"/>
              </a:rPr>
              <a:t>, </a:t>
            </a:r>
            <a:r>
              <a:rPr lang="en-US" dirty="0" err="1">
                <a:latin typeface="Times New Roman"/>
                <a:cs typeface="Calibri" panose="020F0502020204030204"/>
              </a:rPr>
              <a:t>nes</a:t>
            </a:r>
            <a:r>
              <a:rPr lang="en-US" dirty="0">
                <a:latin typeface="Times New Roman"/>
                <a:cs typeface="Calibri" panose="020F0502020204030204"/>
              </a:rPr>
              <a:t> </a:t>
            </a:r>
            <a:r>
              <a:rPr lang="en-US" dirty="0" err="1">
                <a:latin typeface="Times New Roman"/>
                <a:cs typeface="Calibri" panose="020F0502020204030204"/>
              </a:rPr>
              <a:t>turėjome</a:t>
            </a:r>
            <a:r>
              <a:rPr lang="en-US" dirty="0">
                <a:latin typeface="Times New Roman"/>
                <a:cs typeface="Calibri" panose="020F0502020204030204"/>
              </a:rPr>
              <a:t> </a:t>
            </a:r>
            <a:r>
              <a:rPr lang="en-US" dirty="0" err="1">
                <a:latin typeface="Times New Roman"/>
                <a:cs typeface="Calibri" panose="020F0502020204030204"/>
              </a:rPr>
              <a:t>tikslą</a:t>
            </a:r>
            <a:r>
              <a:rPr lang="en-US" dirty="0">
                <a:latin typeface="Times New Roman"/>
                <a:cs typeface="Calibri" panose="020F0502020204030204"/>
              </a:rPr>
              <a:t>- </a:t>
            </a:r>
            <a:r>
              <a:rPr lang="en-US" dirty="0" err="1">
                <a:latin typeface="Times New Roman"/>
                <a:cs typeface="Calibri" panose="020F0502020204030204"/>
              </a:rPr>
              <a:t>sutikti</a:t>
            </a:r>
            <a:r>
              <a:rPr lang="en-US" dirty="0">
                <a:latin typeface="Times New Roman"/>
                <a:cs typeface="Calibri" panose="020F0502020204030204"/>
              </a:rPr>
              <a:t> </a:t>
            </a:r>
            <a:r>
              <a:rPr lang="en-US" dirty="0" err="1">
                <a:latin typeface="Times New Roman"/>
                <a:cs typeface="Calibri" panose="020F0502020204030204"/>
              </a:rPr>
              <a:t>draugus</a:t>
            </a:r>
            <a:r>
              <a:rPr lang="en-US" dirty="0">
                <a:latin typeface="Times New Roman"/>
                <a:cs typeface="Calibri" panose="020F0502020204030204"/>
              </a:rPr>
              <a:t>.</a:t>
            </a:r>
          </a:p>
        </p:txBody>
      </p:sp>
      <p:pic>
        <p:nvPicPr>
          <p:cNvPr id="4" name="Picture 4" descr="A group of people standing in front of a crowd&#10;&#10;Description generated with very high confidence">
            <a:extLst>
              <a:ext uri="{FF2B5EF4-FFF2-40B4-BE49-F238E27FC236}">
                <a16:creationId xmlns:a16="http://schemas.microsoft.com/office/drawing/2014/main" xmlns="" id="{340980DC-D544-443A-BDAE-B05113CED3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9995" y="3085618"/>
            <a:ext cx="2482770" cy="3300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543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57BCD72-6D40-4091-A951-54606F127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>
                <a:latin typeface="Times New Roman"/>
                <a:cs typeface="Calibri Light" panose="020F0302020204030204"/>
              </a:rPr>
              <a:t>Daugiau</a:t>
            </a:r>
            <a:r>
              <a:rPr lang="en-US" dirty="0">
                <a:latin typeface="Times New Roman"/>
                <a:cs typeface="Calibri Light" panose="020F0302020204030204"/>
              </a:rPr>
              <a:t> </a:t>
            </a:r>
            <a:r>
              <a:rPr lang="en-US" dirty="0" err="1">
                <a:latin typeface="Times New Roman"/>
                <a:cs typeface="Calibri Light" panose="020F0302020204030204"/>
              </a:rPr>
              <a:t>prisiminimų</a:t>
            </a:r>
            <a:r>
              <a:rPr lang="en-US" dirty="0">
                <a:latin typeface="Times New Roman"/>
                <a:cs typeface="Calibri Light" panose="020F0302020204030204"/>
              </a:rPr>
              <a:t> </a:t>
            </a:r>
            <a:r>
              <a:rPr lang="en-US" dirty="0" err="1">
                <a:latin typeface="Times New Roman"/>
                <a:cs typeface="Calibri Light" panose="020F0302020204030204"/>
              </a:rPr>
              <a:t>iš</a:t>
            </a:r>
            <a:r>
              <a:rPr lang="en-US" dirty="0">
                <a:latin typeface="Times New Roman"/>
                <a:cs typeface="Calibri Light" panose="020F0302020204030204"/>
              </a:rPr>
              <a:t> </a:t>
            </a:r>
            <a:r>
              <a:rPr lang="en-US" dirty="0" err="1">
                <a:latin typeface="Times New Roman"/>
                <a:cs typeface="Calibri Light" panose="020F0302020204030204"/>
              </a:rPr>
              <a:t>savaitės</a:t>
            </a:r>
            <a:endParaRPr lang="en-US" dirty="0" err="1">
              <a:cs typeface="Calibri Light" panose="020F03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C525471-129F-4684-9113-7AE8A4AAF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2204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cs typeface="Calibri" panose="020F0502020204030204"/>
              </a:rPr>
              <a:t> </a:t>
            </a:r>
            <a:r>
              <a:rPr lang="en-US" dirty="0" err="1">
                <a:latin typeface="Times New Roman"/>
                <a:cs typeface="Calibri" panose="020F0502020204030204"/>
              </a:rPr>
              <a:t>Viena</a:t>
            </a:r>
            <a:r>
              <a:rPr lang="en-US" dirty="0">
                <a:latin typeface="Times New Roman"/>
                <a:cs typeface="Calibri" panose="020F0502020204030204"/>
              </a:rPr>
              <a:t> </a:t>
            </a:r>
            <a:r>
              <a:rPr lang="en-US" dirty="0" err="1">
                <a:latin typeface="Times New Roman"/>
                <a:cs typeface="Calibri" panose="020F0502020204030204"/>
              </a:rPr>
              <a:t>iš</a:t>
            </a:r>
            <a:r>
              <a:rPr lang="en-US" dirty="0">
                <a:latin typeface="Times New Roman"/>
                <a:cs typeface="Calibri" panose="020F0502020204030204"/>
              </a:rPr>
              <a:t> </a:t>
            </a:r>
            <a:r>
              <a:rPr lang="en-US" dirty="0" err="1">
                <a:latin typeface="Times New Roman"/>
                <a:cs typeface="Calibri" panose="020F0502020204030204"/>
              </a:rPr>
              <a:t>geriausių</a:t>
            </a:r>
            <a:r>
              <a:rPr lang="en-US" dirty="0">
                <a:latin typeface="Times New Roman"/>
                <a:cs typeface="Calibri" panose="020F0502020204030204"/>
              </a:rPr>
              <a:t> </a:t>
            </a:r>
            <a:r>
              <a:rPr lang="en-US" dirty="0" err="1">
                <a:latin typeface="Times New Roman"/>
                <a:cs typeface="Calibri" panose="020F0502020204030204"/>
              </a:rPr>
              <a:t>savaičių</a:t>
            </a:r>
            <a:r>
              <a:rPr lang="en-US" dirty="0">
                <a:latin typeface="Times New Roman"/>
                <a:cs typeface="Calibri" panose="020F0502020204030204"/>
              </a:rPr>
              <a:t>:</a:t>
            </a:r>
          </a:p>
        </p:txBody>
      </p:sp>
      <p:pic>
        <p:nvPicPr>
          <p:cNvPr id="4" name="Picture 4" descr="A group of people standing outside of a building&#10;&#10;Description generated with very high confidence">
            <a:extLst>
              <a:ext uri="{FF2B5EF4-FFF2-40B4-BE49-F238E27FC236}">
                <a16:creationId xmlns:a16="http://schemas.microsoft.com/office/drawing/2014/main" xmlns="" id="{E5B92EE5-3C0B-4A6B-8323-3936A9AE7A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0628" y="2347233"/>
            <a:ext cx="2743200" cy="3629660"/>
          </a:xfrm>
          <a:prstGeom prst="rect">
            <a:avLst/>
          </a:prstGeom>
        </p:spPr>
      </p:pic>
      <p:pic>
        <p:nvPicPr>
          <p:cNvPr id="6" name="Picture 6" descr="A group of people posing for a photo&#10;&#10;Description generated with very high confidence">
            <a:extLst>
              <a:ext uri="{FF2B5EF4-FFF2-40B4-BE49-F238E27FC236}">
                <a16:creationId xmlns:a16="http://schemas.microsoft.com/office/drawing/2014/main" xmlns="" id="{F3A34CE6-22C5-485B-A3DE-93D091FA60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692" y="2766124"/>
            <a:ext cx="3264060" cy="3158409"/>
          </a:xfrm>
          <a:prstGeom prst="rect">
            <a:avLst/>
          </a:prstGeom>
        </p:spPr>
      </p:pic>
      <p:pic>
        <p:nvPicPr>
          <p:cNvPr id="8" name="Picture 8" descr="A group of people posing for a photo in front of a building&#10;&#10;Description generated with very high confidence">
            <a:extLst>
              <a:ext uri="{FF2B5EF4-FFF2-40B4-BE49-F238E27FC236}">
                <a16:creationId xmlns:a16="http://schemas.microsoft.com/office/drawing/2014/main" xmlns="" id="{BE924206-8BCB-4F18-B68D-5B167039CA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9008" y="2564757"/>
            <a:ext cx="27432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728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group of people standing in front of a building&#10;&#10;Description generated with very high confidence">
            <a:extLst>
              <a:ext uri="{FF2B5EF4-FFF2-40B4-BE49-F238E27FC236}">
                <a16:creationId xmlns:a16="http://schemas.microsoft.com/office/drawing/2014/main" xmlns="" id="{1533FF40-D2E4-4C0F-BC85-A06DC4D287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2476" y="1610614"/>
            <a:ext cx="3254415" cy="4582038"/>
          </a:xfrm>
          <a:prstGeom prst="rect">
            <a:avLst/>
          </a:prstGeom>
        </p:spPr>
      </p:pic>
      <p:pic>
        <p:nvPicPr>
          <p:cNvPr id="4" name="Picture 4" descr="A group of people standing in a room&#10;&#10;Description generated with very high confidence">
            <a:extLst>
              <a:ext uri="{FF2B5EF4-FFF2-40B4-BE49-F238E27FC236}">
                <a16:creationId xmlns:a16="http://schemas.microsoft.com/office/drawing/2014/main" xmlns="" id="{2489DBC7-0A6A-4EDE-A32E-76660BA760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4172" y="982401"/>
            <a:ext cx="3717402" cy="2790463"/>
          </a:xfrm>
          <a:prstGeom prst="rect">
            <a:avLst/>
          </a:prstGeom>
        </p:spPr>
      </p:pic>
      <p:pic>
        <p:nvPicPr>
          <p:cNvPr id="6" name="Picture 6" descr="A group of people posing for the camera&#10;&#10;Description generated with very high confidence">
            <a:extLst>
              <a:ext uri="{FF2B5EF4-FFF2-40B4-BE49-F238E27FC236}">
                <a16:creationId xmlns:a16="http://schemas.microsoft.com/office/drawing/2014/main" xmlns="" id="{C0102540-6A7A-4D10-9A5A-B3643D78BB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070" y="375823"/>
            <a:ext cx="2743200" cy="3347720"/>
          </a:xfrm>
          <a:prstGeom prst="rect">
            <a:avLst/>
          </a:prstGeom>
        </p:spPr>
      </p:pic>
      <p:pic>
        <p:nvPicPr>
          <p:cNvPr id="8" name="Picture 8" descr="A group of people holding a sign posing for the camera&#10;&#10;Description generated with very high confidence">
            <a:extLst>
              <a:ext uri="{FF2B5EF4-FFF2-40B4-BE49-F238E27FC236}">
                <a16:creationId xmlns:a16="http://schemas.microsoft.com/office/drawing/2014/main" xmlns="" id="{DB0CB00B-DFEF-48EF-ACE1-928EA36B53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7615" y="4329414"/>
            <a:ext cx="2984339" cy="2240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6264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D057810-9AB4-48B4-8F0A-E355B15FD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>
                <a:latin typeface="Times New Roman"/>
                <a:cs typeface="Calibri Light"/>
              </a:rPr>
              <a:t>Ačiū</a:t>
            </a:r>
            <a:endParaRPr lang="en-US" dirty="0">
              <a:latin typeface="Times New Roman"/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B8F2B26-E826-40B9-B704-6471DE796E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8857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latin typeface="Times New Roman"/>
                <a:cs typeface="Calibri"/>
              </a:rPr>
              <a:t> </a:t>
            </a:r>
            <a:r>
              <a:rPr lang="en-US" dirty="0" err="1">
                <a:latin typeface="Times New Roman"/>
                <a:cs typeface="Calibri"/>
              </a:rPr>
              <a:t>Noriu</a:t>
            </a:r>
            <a:r>
              <a:rPr lang="en-US" dirty="0">
                <a:latin typeface="Times New Roman"/>
                <a:cs typeface="Calibri"/>
              </a:rPr>
              <a:t> </a:t>
            </a:r>
            <a:r>
              <a:rPr lang="en-US" dirty="0" err="1">
                <a:latin typeface="Times New Roman"/>
                <a:cs typeface="Calibri"/>
              </a:rPr>
              <a:t>pasakyti</a:t>
            </a:r>
            <a:r>
              <a:rPr lang="en-US" dirty="0">
                <a:latin typeface="Times New Roman"/>
                <a:cs typeface="Calibri"/>
              </a:rPr>
              <a:t> </a:t>
            </a:r>
            <a:r>
              <a:rPr lang="en-US" dirty="0" err="1">
                <a:latin typeface="Times New Roman"/>
                <a:cs typeface="Calibri"/>
              </a:rPr>
              <a:t>ačiū</a:t>
            </a:r>
            <a:r>
              <a:rPr lang="en-US" dirty="0">
                <a:latin typeface="Times New Roman"/>
                <a:cs typeface="Calibri"/>
              </a:rPr>
              <a:t> </a:t>
            </a:r>
            <a:r>
              <a:rPr lang="en-US" dirty="0" err="1">
                <a:latin typeface="Times New Roman"/>
                <a:cs typeface="Calibri"/>
              </a:rPr>
              <a:t>mokytojoms</a:t>
            </a:r>
            <a:r>
              <a:rPr lang="en-US" dirty="0">
                <a:latin typeface="Times New Roman"/>
                <a:cs typeface="Calibri"/>
              </a:rPr>
              <a:t> </a:t>
            </a:r>
            <a:r>
              <a:rPr lang="en-US" dirty="0" err="1">
                <a:latin typeface="Times New Roman"/>
                <a:cs typeface="Calibri"/>
              </a:rPr>
              <a:t>ir</a:t>
            </a:r>
            <a:r>
              <a:rPr lang="en-US" dirty="0">
                <a:latin typeface="Times New Roman"/>
                <a:cs typeface="Calibri"/>
              </a:rPr>
              <a:t> </a:t>
            </a:r>
            <a:r>
              <a:rPr lang="en-US" dirty="0" err="1">
                <a:latin typeface="Times New Roman"/>
                <a:cs typeface="Calibri"/>
              </a:rPr>
              <a:t>mokyklai</a:t>
            </a:r>
            <a:r>
              <a:rPr lang="en-US" dirty="0">
                <a:latin typeface="Times New Roman"/>
                <a:cs typeface="Calibri"/>
              </a:rPr>
              <a:t>, </a:t>
            </a:r>
            <a:r>
              <a:rPr lang="en-US" dirty="0" err="1">
                <a:latin typeface="Times New Roman"/>
                <a:cs typeface="Calibri"/>
              </a:rPr>
              <a:t>už</a:t>
            </a:r>
            <a:r>
              <a:rPr lang="en-US" dirty="0">
                <a:latin typeface="Times New Roman"/>
                <a:cs typeface="Calibri"/>
              </a:rPr>
              <a:t> </a:t>
            </a:r>
            <a:r>
              <a:rPr lang="en-US" dirty="0" err="1">
                <a:latin typeface="Times New Roman"/>
                <a:cs typeface="Calibri"/>
              </a:rPr>
              <a:t>suteiktą</a:t>
            </a:r>
            <a:r>
              <a:rPr lang="en-US" dirty="0">
                <a:latin typeface="Times New Roman"/>
                <a:cs typeface="Calibri"/>
              </a:rPr>
              <a:t> </a:t>
            </a:r>
            <a:r>
              <a:rPr lang="en-US" dirty="0" err="1">
                <a:latin typeface="Times New Roman"/>
                <a:cs typeface="Calibri"/>
              </a:rPr>
              <a:t>progą</a:t>
            </a:r>
            <a:r>
              <a:rPr lang="en-US" dirty="0">
                <a:latin typeface="Times New Roman"/>
                <a:cs typeface="Calibri"/>
              </a:rPr>
              <a:t> </a:t>
            </a:r>
            <a:r>
              <a:rPr lang="en-US" dirty="0" err="1">
                <a:latin typeface="Times New Roman"/>
                <a:cs typeface="Calibri"/>
              </a:rPr>
              <a:t>dalyvauti</a:t>
            </a:r>
            <a:r>
              <a:rPr lang="en-US" dirty="0">
                <a:latin typeface="Times New Roman"/>
                <a:cs typeface="Calibri"/>
              </a:rPr>
              <a:t> </a:t>
            </a:r>
            <a:r>
              <a:rPr lang="en-US" dirty="0" err="1">
                <a:latin typeface="Times New Roman"/>
                <a:cs typeface="Calibri"/>
              </a:rPr>
              <a:t>projekte</a:t>
            </a:r>
            <a:r>
              <a:rPr lang="en-US" dirty="0">
                <a:latin typeface="Times New Roman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806923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117</Words>
  <Application>Microsoft Office PowerPoint</Application>
  <PresentationFormat>Custom</PresentationFormat>
  <Paragraphs>18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Erasmus+ 2019</vt:lpstr>
      <vt:lpstr>Programa</vt:lpstr>
      <vt:lpstr>Draugai</vt:lpstr>
      <vt:lpstr>Šeima, rumunai</vt:lpstr>
      <vt:lpstr>Rumunija</vt:lpstr>
      <vt:lpstr>Geriausi prisiminimai</vt:lpstr>
      <vt:lpstr>Kelionė</vt:lpstr>
      <vt:lpstr>Daugiau prisiminimų iš savaitės</vt:lpstr>
      <vt:lpstr>PowerPoint Presentation</vt:lpstr>
      <vt:lpstr>Ačiū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</dc:title>
  <dc:creator>linal</dc:creator>
  <cp:lastModifiedBy>linalinacep@gmail.com</cp:lastModifiedBy>
  <cp:revision>244</cp:revision>
  <dcterms:created xsi:type="dcterms:W3CDTF">2019-11-20T22:13:30Z</dcterms:created>
  <dcterms:modified xsi:type="dcterms:W3CDTF">2019-11-21T20:10:19Z</dcterms:modified>
</cp:coreProperties>
</file>