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7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1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6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5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24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29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 advTm="5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6F2A861-19D1-4EBD-94C4-7F5238DBD1F2}" type="datetimeFigureOut">
              <a:rPr lang="tr-TR" smtClean="0"/>
              <a:pPr/>
              <a:t>2.05.2019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4A092F3-DE06-4E64-A54B-66EFDD75FC0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5000"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0" y="0"/>
            <a:ext cx="5357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latin typeface="Book Antiqua" pitchFamily="18" charset="0"/>
              </a:rPr>
              <a:t>FROM </a:t>
            </a:r>
          </a:p>
          <a:p>
            <a:pPr algn="ctr"/>
            <a:r>
              <a:rPr lang="tr-TR" sz="4000" b="1" dirty="0">
                <a:latin typeface="Book Antiqua" pitchFamily="18" charset="0"/>
              </a:rPr>
              <a:t>     A GRAIN</a:t>
            </a:r>
          </a:p>
        </p:txBody>
      </p:sp>
      <p:sp>
        <p:nvSpPr>
          <p:cNvPr id="6" name="5 Metin kutusu"/>
          <p:cNvSpPr txBox="1"/>
          <p:nvPr/>
        </p:nvSpPr>
        <p:spPr>
          <a:xfrm rot="10800000" flipV="1">
            <a:off x="5500694" y="5357826"/>
            <a:ext cx="33575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latin typeface="Book Antiqua" pitchFamily="18" charset="0"/>
              </a:rPr>
              <a:t>TO </a:t>
            </a:r>
          </a:p>
          <a:p>
            <a:pPr algn="ctr"/>
            <a:r>
              <a:rPr lang="tr-TR" sz="4000" b="1" dirty="0">
                <a:latin typeface="Book Antiqua" pitchFamily="18" charset="0"/>
              </a:rPr>
              <a:t>        A LOAF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835824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57166"/>
            <a:ext cx="71438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Metin kutusu"/>
          <p:cNvSpPr txBox="1"/>
          <p:nvPr/>
        </p:nvSpPr>
        <p:spPr>
          <a:xfrm>
            <a:off x="4286248" y="5473005"/>
            <a:ext cx="43476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latin typeface="Book Antiqua" pitchFamily="18" charset="0"/>
              </a:rPr>
              <a:t>WHEAT  /  RYE   / CORN</a:t>
            </a:r>
          </a:p>
          <a:p>
            <a:pPr algn="ctr"/>
            <a:r>
              <a:rPr lang="tr-TR" sz="2800" b="1" dirty="0">
                <a:latin typeface="Book Antiqua" pitchFamily="18" charset="0"/>
              </a:rPr>
              <a:t> GRAINS</a:t>
            </a:r>
          </a:p>
          <a:p>
            <a:endParaRPr lang="tr-TR" sz="2800" b="1" dirty="0">
              <a:latin typeface="Book Antiqua" pitchFamily="18" charset="0"/>
            </a:endParaRPr>
          </a:p>
        </p:txBody>
      </p:sp>
    </p:spTree>
  </p:cSld>
  <p:clrMapOvr>
    <a:masterClrMapping/>
  </p:clrMapOvr>
  <p:transition spd="slow" advClick="0" advTm="5000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4143372" y="5857892"/>
            <a:ext cx="4661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BECOMING A FLOUR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435771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00042"/>
            <a:ext cx="406717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Metin kutusu"/>
          <p:cNvSpPr txBox="1"/>
          <p:nvPr/>
        </p:nvSpPr>
        <p:spPr>
          <a:xfrm>
            <a:off x="1428728" y="4714884"/>
            <a:ext cx="6545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STONE MILLS / ANCIENT but STILL USED</a:t>
            </a:r>
          </a:p>
        </p:txBody>
      </p:sp>
    </p:spTree>
  </p:cSld>
  <p:clrMapOvr>
    <a:masterClrMapping/>
  </p:clrMapOvr>
  <p:transition spd="slow" advClick="0" advTm="5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85728"/>
            <a:ext cx="4143404" cy="4357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4143372" y="5857892"/>
            <a:ext cx="4661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BECOMING A FLOUR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364333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1857356" y="4786322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Book Antiqua" pitchFamily="18" charset="0"/>
              </a:rPr>
              <a:t>INDUSTRIAL MILLS</a:t>
            </a:r>
          </a:p>
        </p:txBody>
      </p:sp>
    </p:spTree>
  </p:cSld>
  <p:clrMapOvr>
    <a:masterClrMapping/>
  </p:clrMapOvr>
  <p:transition spd="slow" advClick="0" advTm="5000"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64333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57166"/>
            <a:ext cx="35719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2928934"/>
            <a:ext cx="3500462" cy="234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3714744" y="5572140"/>
            <a:ext cx="5145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 WHEAT  /  RYE   / CORN </a:t>
            </a:r>
          </a:p>
          <a:p>
            <a:pPr algn="ctr"/>
            <a:r>
              <a:rPr lang="tr-TR" sz="3200" b="1" dirty="0">
                <a:latin typeface="Book Antiqua" pitchFamily="18" charset="0"/>
              </a:rPr>
              <a:t>FLOUR </a:t>
            </a:r>
          </a:p>
        </p:txBody>
      </p:sp>
    </p:spTree>
  </p:cSld>
  <p:clrMapOvr>
    <a:masterClrMapping/>
  </p:clrMapOvr>
  <p:transition spd="slow" advClick="0" advTm="5000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364333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42852"/>
            <a:ext cx="3571900" cy="292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3143248"/>
            <a:ext cx="61912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3643306" y="5572140"/>
            <a:ext cx="5190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WATER / YEAST / FLOUR</a:t>
            </a:r>
          </a:p>
        </p:txBody>
      </p:sp>
    </p:spTree>
  </p:cSld>
  <p:clrMapOvr>
    <a:masterClrMapping/>
  </p:clrMapOvr>
  <p:transition spd="slow" advClick="0" advTm="5000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04812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28604"/>
            <a:ext cx="381000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1428728" y="4714884"/>
            <a:ext cx="7417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OLD STYLE KNEADING TROUGH / STILL USED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4143372" y="5857892"/>
            <a:ext cx="4809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BECOMING A DOUGH</a:t>
            </a:r>
          </a:p>
        </p:txBody>
      </p:sp>
    </p:spTree>
  </p:cSld>
  <p:clrMapOvr>
    <a:masterClrMapping/>
  </p:clrMapOvr>
  <p:transition spd="slow" advClick="0" advTm="5000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4290"/>
            <a:ext cx="414340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4143372" y="5857892"/>
            <a:ext cx="4809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BECOMING A DOUGH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2285984" y="4786322"/>
            <a:ext cx="5448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INDUSTRIAL DOUGH KNEADING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214290"/>
            <a:ext cx="421484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57166"/>
            <a:ext cx="397667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35719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2285984" y="4786322"/>
            <a:ext cx="5036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TRADITIONAL VILLAGE STYLE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4143372" y="5857892"/>
            <a:ext cx="4193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SHAPING A BREAD</a:t>
            </a:r>
          </a:p>
        </p:txBody>
      </p:sp>
    </p:spTree>
  </p:cSld>
  <p:clrMapOvr>
    <a:masterClrMapping/>
  </p:clrMapOvr>
  <p:transition spd="slow" advClick="0" advTm="5000"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9"/>
            <a:ext cx="460057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57166"/>
            <a:ext cx="378621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4143372" y="5857892"/>
            <a:ext cx="4193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SHAPING A BREAD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2643174" y="4714884"/>
            <a:ext cx="3945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TRADITIONAL BAKERY </a:t>
            </a:r>
          </a:p>
        </p:txBody>
      </p:sp>
    </p:spTree>
  </p:cSld>
  <p:clrMapOvr>
    <a:masterClrMapping/>
  </p:clrMapOvr>
  <p:transition spd="slow" advClick="0" advTm="5000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143372" y="5857892"/>
            <a:ext cx="4193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SHAPING A BREAD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85728"/>
            <a:ext cx="415766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378621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1857356" y="4786322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Book Antiqua" pitchFamily="18" charset="0"/>
              </a:rPr>
              <a:t>INDUSTRIAL SHAPING</a:t>
            </a:r>
          </a:p>
        </p:txBody>
      </p:sp>
    </p:spTree>
  </p:cSld>
  <p:clrMapOvr>
    <a:masterClrMapping/>
  </p:clrMapOvr>
  <p:transition spd="slow" advClick="0" advTm="500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14290"/>
            <a:ext cx="364333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407196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1928794" y="4786322"/>
            <a:ext cx="6043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TRADITIONAL BAKING  / STILL USED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4143372" y="5857892"/>
            <a:ext cx="3945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BAKING A BREAD</a:t>
            </a:r>
          </a:p>
        </p:txBody>
      </p:sp>
    </p:spTree>
  </p:cSld>
  <p:clrMapOvr>
    <a:masterClrMapping/>
  </p:clrMapOvr>
  <p:transition spd="slow" advClick="0" advTm="5000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214290"/>
            <a:ext cx="37862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14290"/>
            <a:ext cx="350043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3000364" y="4857760"/>
            <a:ext cx="2953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 BAKERY BAKING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4143372" y="5857892"/>
            <a:ext cx="3945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BAKING A BREAD</a:t>
            </a:r>
          </a:p>
        </p:txBody>
      </p:sp>
    </p:spTree>
  </p:cSld>
  <p:clrMapOvr>
    <a:masterClrMapping/>
  </p:clrMapOvr>
  <p:transition spd="slow" advClick="0" advTm="5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143372" y="5857892"/>
            <a:ext cx="3945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BAKING A BREAD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57166"/>
            <a:ext cx="342902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1857356" y="4786322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Book Antiqua" pitchFamily="18" charset="0"/>
              </a:rPr>
              <a:t>INDUSTRIAL  BAKING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66"/>
            <a:ext cx="352425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85728"/>
            <a:ext cx="685804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2428860" y="4714884"/>
            <a:ext cx="4722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TRADITIONAL  HOMEMADE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4143372" y="5857892"/>
            <a:ext cx="3921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 A LOAF of BREAD</a:t>
            </a:r>
          </a:p>
        </p:txBody>
      </p:sp>
    </p:spTree>
  </p:cSld>
  <p:clrMapOvr>
    <a:masterClrMapping/>
  </p:clrMapOvr>
  <p:transition spd="slow" advClick="0" advTm="5000">
    <p:wipe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143372" y="5857892"/>
            <a:ext cx="3921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 A LOAF of BREAD</a:t>
            </a:r>
          </a:p>
        </p:txBody>
      </p:sp>
      <p:sp>
        <p:nvSpPr>
          <p:cNvPr id="3" name="2 Metin kutusu"/>
          <p:cNvSpPr txBox="1"/>
          <p:nvPr/>
        </p:nvSpPr>
        <p:spPr>
          <a:xfrm>
            <a:off x="2428860" y="4714884"/>
            <a:ext cx="4022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TRADITIONAL  BAKERY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290"/>
            <a:ext cx="721523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143372" y="5857892"/>
            <a:ext cx="3921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atin typeface="Book Antiqua" pitchFamily="18" charset="0"/>
              </a:rPr>
              <a:t> A LOAF of BREAD</a:t>
            </a:r>
          </a:p>
        </p:txBody>
      </p:sp>
      <p:sp>
        <p:nvSpPr>
          <p:cNvPr id="3" name="2 Metin kutusu"/>
          <p:cNvSpPr txBox="1"/>
          <p:nvPr/>
        </p:nvSpPr>
        <p:spPr>
          <a:xfrm>
            <a:off x="2928926" y="4714884"/>
            <a:ext cx="4519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Book Antiqua" pitchFamily="18" charset="0"/>
              </a:rPr>
              <a:t>INDUSTRIAL PRODUCTION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767715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2">
            <a:extLst>
              <a:ext uri="{FF2B5EF4-FFF2-40B4-BE49-F238E27FC236}">
                <a16:creationId xmlns:a16="http://schemas.microsoft.com/office/drawing/2014/main" id="{1E3B88F2-710F-4F5E-96C1-C0056B014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290"/>
            <a:ext cx="8215370" cy="492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16770A4-B576-4240-9A0A-528C4F792EC0}"/>
              </a:ext>
            </a:extLst>
          </p:cNvPr>
          <p:cNvSpPr txBox="1">
            <a:spLocks/>
          </p:cNvSpPr>
          <p:nvPr/>
        </p:nvSpPr>
        <p:spPr>
          <a:xfrm>
            <a:off x="4214810" y="5429264"/>
            <a:ext cx="4586909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tr-TR" dirty="0"/>
            </a:br>
            <a:br>
              <a:rPr lang="en-US" altLang="tr-TR" dirty="0"/>
            </a:br>
            <a:r>
              <a:rPr lang="tr-TR" altLang="tr-TR" dirty="0"/>
              <a:t>PREPARED BY TURKISH TEAM</a:t>
            </a:r>
            <a:endParaRPr lang="en-US" altLang="tr-TR" dirty="0"/>
          </a:p>
        </p:txBody>
      </p:sp>
    </p:spTree>
  </p:cSld>
  <p:clrMapOvr>
    <a:masterClrMapping/>
  </p:clrMapOvr>
  <p:transition spd="slow" advClick="0" advTm="5000">
    <p:dissolv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213</TotalTime>
  <Words>114</Words>
  <Application>Microsoft Office PowerPoint</Application>
  <PresentationFormat>Ekran Gösterisi (4:3)</PresentationFormat>
  <Paragraphs>36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Book Antiqua</vt:lpstr>
      <vt:lpstr>Century Gothic</vt:lpstr>
      <vt:lpstr>Wingdings 2</vt:lpstr>
      <vt:lpstr>Gezinti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ÖMÜR</dc:creator>
  <cp:lastModifiedBy>Art Tkaya</cp:lastModifiedBy>
  <cp:revision>49</cp:revision>
  <dcterms:created xsi:type="dcterms:W3CDTF">2019-05-01T19:52:39Z</dcterms:created>
  <dcterms:modified xsi:type="dcterms:W3CDTF">2019-05-02T07:17:54Z</dcterms:modified>
</cp:coreProperties>
</file>